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49ED86-D8A1-4D31-9A3F-41C7CA4E91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7808-1947-4E8F-9882-2F70A8CB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58FBF-02F3-486E-A5EA-E133FE17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63EAF-B6A9-43C5-98DF-D5256C4D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A1742-0314-4ECD-BD48-EB9C2E08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8E1CE-ADD7-4601-A81F-D94A571B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DD47D-16D2-411B-9017-4913388D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D74B2-04C2-4740-8C9E-FBE8A7A8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29BD3-515A-4219-9838-ADF1B9D7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1C787-B2CA-4322-A7A1-69A32FD6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37ED5-BF59-48BE-AA4F-6F6AE510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AF573-7840-4D26-AEA3-6919D9039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5B2E52-59C7-47CB-AD45-6D96D710A0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4A138E-CECF-407B-BCFA-932C746C8D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305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无人机产业安全生产规章制度培训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安全生产技术装备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安全监测与预警系统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事故案例分析与应对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无人机产业概述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无人机产业是指利用无人机器完成飞行任务的产业，起源于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世纪初。随着科技的不断发展，无人机产业已经成为一个快速发展的新兴产业，涵盖了农业、航空、物流等多个领域。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无人机产业发展历史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首次使用在军事侦察中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军事应用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逐渐拓展到农业、摄影等领域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民用应用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不断推动无人机技术革新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无人机产业安全意识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无人机产业具有一定的危险性，因此安全意识至关重要。从操作人员到管理者，每个环节都需要严格遵守相关规定，做好安全预防工作，避免事故发生。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无人机产业安全生产重要性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避免伤害发生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保障人员安全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避免无人机事故对环境造成影响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防止环境污染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保护设备安全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无人机产业安全意识培训的必要性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减少操作失误可能性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增强对安全问题的认识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了解风险防范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确保操作规范化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《无人机飞行器设计标准》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《无人机安全管理规范》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依据条文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明确无人机操作人员的资质要求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规定无人机的飞行场所和时间限制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无人机产业法律法规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《中华人民共和国无人驾驶飞行器管理条例》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《无人机驾驶员操作规程》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无人机产业安全生产挑战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随着无人机产业的快速发展，安全生产面临着挑战。从技术成熟度到操作规范，都需要不断完善和优化，以确保无人机产业的安全发展。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无人机产业安全生产挑战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需要适应快速发展的技术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提高从业人员技能水平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人员培训需加强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操作必须符合规章制度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操作规范严谨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安全管理机构建设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无人机产业中，建立安全管理机构至关重要。首先要指定安全生产主管，负责协调和监督安全生产工作。其次是建立安全生产管理机构，明确各部门的职责和任务。最后需要制定安全管理岗位职责，明确每个岗位的安全管理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基础安全知识学习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初级培训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飞行操作技能提升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风险应对能力培养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每季度定期进行全面安全检查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定期安全检查流程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对检查结果进行总结并提出改进措施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检查结果报告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发现隐患立即整改并报告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安全隐患排查与整改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事故处理流程图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事故处置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事故复盘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事故处理应急预案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事故应急预案流程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接到事故通报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启动应急预案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组织事故处置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安全管理体系建设是无人机产业安全生产的基础，只有建立完善的安全管理制度和培训计划，才能保障人员和设备的安全。定期检查和应急预案处理是安全管理工作中的重要环节，必须严格执行。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安全生产技术装备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无人机安全生产技术装备概述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人机安全飞行技术装备包括飞行控制系统、传感器技术、遥感技术等，确保无人机在飞行过程中稳定、安全。无人机遥控系统是无人机操作的核心，需要具备良好的稳定性和反应速度。无人机应急自动降落技术可以在紧急情况下自动使无人机安全着陆，有效降低飞行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无人机安全飞行规定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检验与测试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无人机出厂检验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检查与准备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飞行前操作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飞行中操作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数据传输技术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保障数据完整性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应对意外情况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定期审核改进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无人机数据管理技术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数据加密技术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保障数据安全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防止信息泄露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无人机信号干扰与防护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分析信号干扰原因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信号干扰原因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学习案例经验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干扰案例分析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应对信号干扰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https://d.book118.com/037143050011006055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无人机产业安全生产规章制度培训</vt:lpstr>
      <vt:lpstr>目录</vt:lpstr>
      <vt:lpstr>第1章 简介</vt:lpstr>
      <vt:lpstr>无人机产业概述</vt:lpstr>
      <vt:lpstr>无人机产业发展历史</vt:lpstr>
      <vt:lpstr> </vt:lpstr>
      <vt:lpstr>无人机产业安全生产重要性</vt:lpstr>
      <vt:lpstr>无人机产业安全意识培训的必要性</vt:lpstr>
      <vt:lpstr>无人机产业法律法规</vt:lpstr>
      <vt:lpstr> </vt:lpstr>
      <vt:lpstr>无人机产业安全生产挑战</vt:lpstr>
      <vt:lpstr>第2章 安全管理体系建设</vt:lpstr>
      <vt:lpstr> </vt:lpstr>
      <vt:lpstr>安全培训计划</vt:lpstr>
      <vt:lpstr>安全检查制度</vt:lpstr>
      <vt:lpstr>事故处理应急预案</vt:lpstr>
      <vt:lpstr>总结</vt:lpstr>
      <vt:lpstr>第3章 安全生产技术装备</vt:lpstr>
      <vt:lpstr> </vt:lpstr>
      <vt:lpstr>无人机安全飞行规定</vt:lpstr>
      <vt:lpstr>无人机数据管理技术</vt:lpstr>
      <vt:lpstr>无人机信号干扰与防护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2024-09-29T14:31:01.867</cp:lastPrinted>
  <dcterms:created xsi:type="dcterms:W3CDTF">2024-09-29T06:31:01Z</dcterms:created>
  <dcterms:modified xsi:type="dcterms:W3CDTF">2024-09-29T06:31:03Z</dcterms:modified>
</cp:coreProperties>
</file>