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9B8BF-4390-446B-AB1C-FB44E0462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B07E1-801C-41AC-9107-3005ED83C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6873D-EBA8-4964-8687-FC7CACC81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D66CD-BBD7-464A-BDC9-5239BB95B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2C4C43-F03A-434A-AE55-FD312482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80CC0-ADA1-4C7C-9620-6C602027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262B1-A7A0-4327-8810-6A4626658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1EC74-1F26-4EEB-8E56-770849DB5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85980-E697-4D4C-B459-601473746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5C3EE-DAAB-442F-B936-3E4BD5C12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0E5BA-FBD3-46DB-AC6B-881E4A4F2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43143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专业服务行业中的员工价值观培养方法研究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专业服务行业员工价值观现状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员工价值观培养的理论基础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专业服务行业员工价值观培养策略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员工价值观培养的实践探索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员工价值观培养的效果评估与改进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全球化背景下，专业服务行业面临激烈的国际竞争，员工价值观成为企业核心竞争力的重要组成部分。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随着知识经济时代的到来，员工的知识、技能和价值观对企业发展具有越来越重要的作用。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员工价值观的培养有助于提高员工的忠诚度、满意度和工作绩效，进而提升企业的整体竞争力。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30" b="22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探讨专业服务行业中员工价值观培养的方法和策略，为企业提升员工价值观提供参考。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如何有效地培养专业服务行业中员工的价值观？员工价值观培养的关键因素是什么？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采用文献综述、案例分析和问卷调查等方法，对专业服务行业中员工价值观培养的现状、问题和策略进行深入探讨。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本研究将聚焦于专业服务行业，包括法律服务、会计服务、营销服务、工程服务等领域，探讨这些领域中员工价值观培养的方法和策略。同时，将结合国内外相关理论和实践，对研究结果进行分析和讨论。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https://d.book118.com/037143143011006051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2024-09-23T20:36:13.204</cp:lastPrinted>
  <dcterms:created xsi:type="dcterms:W3CDTF">2024-09-23T12:36:13Z</dcterms:created>
  <dcterms:modified xsi:type="dcterms:W3CDTF">2024-09-23T12:36:15Z</dcterms:modified>
</cp:coreProperties>
</file>