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1A6342-8574-458F-B856-C9049C114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760D9-2CAA-4060-B1C7-92C163839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BB11F-07A0-4655-A17E-259985061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9E5789-E932-4B0F-8525-A7D7766EE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0D773E-C881-4173-B86E-63F46434D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B45C1E-BF98-4260-92A7-3D0E9CA60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2CCC66-AB98-4D94-B885-59B45AB18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FFBAD5-A221-42C0-A092-343AD6C15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BC336D-2486-447E-A855-7915F41A8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38309A-20E0-431F-9322-0802ECEAD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67A872-AA1E-4BB7-93D2-F43CD01FA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4413111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控制职能概述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控制职能基本概念与重要性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战略规划与目标设定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组织架构与权责分配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预算管理与资源配置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绩效评估与激励机制设计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风险防范与内部控制体系完善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控制职能基本概念与重要性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控制职能是管理职能之一，指对组织内部的各项活动进行监督、检查和调整，以确保组织目标得以实现的过程。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控制职能定义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职能在组织管理中发挥着至关重要的作用。它通过对组织各项活动的监督和检查，确保组织按照既定的计划和目标进行运作，及时纠正偏差，保证组织的稳定性和效率。同时，控制职能还为组织提供了反馈机制，帮助管理者了解组织的实际运作情况，为决策提供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控制职能作用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控制职能定义及作用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控制标准是衡量组织各项活动是否符合计划和目标的尺度。它可以是定量的，如销售额、利润率等，也可以是定性的，如客户满意度、员工满意度等。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偏差信息是指实际结果与控制标准之间的差异。通过收集和分析偏差信息，管理者可以了解组织运作中存在的问题和不足之处。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偏差信息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纠偏措施是指针对偏差信息所采取的行动。它可以是预防性的，即在问题发生前采取措施加以预防；也可以是纠正性的，即在问题发生后采取措施加以纠正。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纠偏措施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控制系统组成要素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控制过程与方法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控制过程包括制定控制标准、衡量实际绩效、分析偏差原因和采取纠偏措施四个步骤。这四个步骤相互关联、循环往复，构成了完整的控制过程。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控制过程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控制方法包括预算控制、生产控制、质量控制、成本控制等。这些方法各有特点，适用于不同的组织类型和情境。例如，预算控制适用于对组织整体财务状况的监督和控制；生产控制适用于对制造过程的管理和优化；质量控制适用于对产品或服务质量的把控和提升；成本控制适用于对组织各项成本费用的管理和降低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控制方法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战略规划与目标设定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明确企业未来的发展方向和期望达到的地位或状态，激发员工的共同目标和追求。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阐述企业的核心价值观和存在的意义，以及企业对社会的贡献和责任。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企业愿景与使命阐述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企业使命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企业愿景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分析内外部环境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评估企业自身的资源和能力，以及市场、竞争等外部环境因素。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确定战略目标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根据分析结果，制定符合企业愿景和使命的长期发展目标。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将战略目标分解为可操作的具体计划和行动方案，明确时间表和责任人。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制定长期发展战略规划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SMART原则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确保目标是具体（Specific）、可衡量（Measurable）、可实现（Achievable）、相关（Relevant）和有时限（Time-bound）的。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目标分解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将整体目标分解为各部门、团队和个人的具体目标，形成目标体系。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目标监控与调整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建立目标监控机制，定期评估目标完成情况，并根据实际情况进行调整和优化。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设定明确、可衡量目标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组织架构与权责分配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战略导向原则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组织架构设计应以企业战略为导向，确保组织能力与战略目标相匹配。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精简高效原则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优化管理层级和幅度，提高组织运行效率。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灵活适应原则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组织架构应具有一定灵活性，以适应外部环境变化和企业发展需求。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采用扁平化、网络化等新型组织架构，提高组织响应速度和创新能力。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组织架构设计原则及实践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明确各部门的职责边界和工作重点，避免职能重叠和缺位。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职责划分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建立跨部门协作机制，促进信息共享和资源整合，提高整体协同效率。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协作机制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畅通沟通渠道，加强部门间沟通与协调，确保各项工作顺利推进。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沟通渠道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各部门职责划分与协作机制建立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https://d.book118.com/037144131112006034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2024-09-08T12:38:11.903</cp:lastPrinted>
  <dcterms:created xsi:type="dcterms:W3CDTF">2024-09-08T04:38:11Z</dcterms:created>
  <dcterms:modified xsi:type="dcterms:W3CDTF">2024-09-08T04:38:14Z</dcterms:modified>
</cp:coreProperties>
</file>