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A72B19-95C7-41A3-A14F-9906D29A5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3CC420-2E74-4C21-AAFF-D0903F626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6B0C6C-8E39-454C-A067-CC208B988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2FAC8B-FB8D-4633-9AD6-89AC13040B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A8C7C2-3E16-459E-BF96-2BBD7FB002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5DDAFD-2DF8-4803-9F9F-DB70A1B3CC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CDFB1C-E38A-476B-B5C7-50E5C3A5FB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62AE44-EF58-48DF-AC0A-D49DC30F95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CE85AE-4648-463E-9A53-0715F2DDB7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31C65C-C60A-4607-954A-9033CD855E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117315-71B2-4DED-B068-6AF09C1FC6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145046025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平面设计行业排版与版式设计理论研究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版式设计元素与功能研究
 排版设计与信息传达关系探讨
 版式设计对视觉效果的影响分析
 排版设计原则与应用实践总结
 版式设计与文化内涵的关系研究
 排版设计与品牌传播的关联性研究
 版式设计与用户体验的相关性研究
 排版设计与技术发展的关系研究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版式设计元素与功能研究</a:t>
            </a:r>
          </a:p>
        </p:txBody>
      </p:sp>
      <p:sp>
        <p:nvSpPr>
          <p:cNvPr id="3" name="Subtitle 2"/>
          <p:cNvSpPr>
            <a:spLocks noGrp="1"/>
          </p:cNvSpPr>
          <p:nvPr>
            <p:ph type="subTitle" idx="1"/>
          </p:nvPr>
        </p:nvSpPr>
        <p:spPr/>
        <p:txBody>
          <a:bodyPr/>
          <a:lstStyle/>
          <a:p>
            <a:r>
              <a:t>平面设计行业排版与版式设计理论研究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版式设计元素与功能研究</a:t>
            </a:r>
          </a:p>
        </p:txBody>
      </p:sp>
      <p:sp>
        <p:nvSpPr>
          <p:cNvPr id="3" name="Text Placeholder 2"/>
          <p:cNvSpPr>
            <a:spLocks noGrp="1"/>
          </p:cNvSpPr>
          <p:nvPr>
            <p:ph type="body" idx="1"/>
          </p:nvPr>
        </p:nvSpPr>
        <p:spPr/>
        <p:txBody>
          <a:bodyPr/>
          <a:lstStyle/>
          <a:p>
            <a:r>
              <a:t>字号与字型</a:t>
            </a:r>
          </a:p>
        </p:txBody>
      </p:sp>
      <p:sp>
        <p:nvSpPr>
          <p:cNvPr id="4" name="Content Placeholder 3"/>
          <p:cNvSpPr>
            <a:spLocks noGrp="1"/>
          </p:cNvSpPr>
          <p:nvPr>
            <p:ph sz="half" idx="2"/>
          </p:nvPr>
        </p:nvSpPr>
        <p:spPr/>
        <p:txBody>
          <a:bodyPr/>
          <a:lstStyle/>
          <a:p>
            <a:r>
              <a:t>1. 字号决定了文本在版面中的重要性和信息等级，不同的字号组合可以形成视觉上的层次感。</a:t>
            </a:r>
          </a:p>
          <a:p>
            <a:r>
              <a:t>2. 字型的选择与设计风格密切相关，不同字型具有不同的视觉效果和情绪表达。</a:t>
            </a:r>
          </a:p>
          <a:p>
            <a:r>
              <a:t>3. 字号与字型的合理组合可以增强文本的可读性和视觉美感，提升版面的整体风格。</a:t>
            </a:r>
          </a:p>
        </p:txBody>
      </p:sp>
      <p:sp>
        <p:nvSpPr>
          <p:cNvPr id="5" name="Text Placeholder 4"/>
          <p:cNvSpPr>
            <a:spLocks noGrp="1"/>
          </p:cNvSpPr>
          <p:nvPr>
            <p:ph type="body" idx="3"/>
          </p:nvPr>
        </p:nvSpPr>
        <p:spPr/>
        <p:txBody>
          <a:bodyPr/>
          <a:lstStyle/>
          <a:p>
            <a:r>
              <a:t>行距与字符间距</a:t>
            </a:r>
          </a:p>
        </p:txBody>
      </p:sp>
      <p:sp>
        <p:nvSpPr>
          <p:cNvPr id="6" name="Content Placeholder 5"/>
          <p:cNvSpPr>
            <a:spLocks noGrp="1"/>
          </p:cNvSpPr>
          <p:nvPr>
            <p:ph sz="half" idx="4"/>
          </p:nvPr>
        </p:nvSpPr>
        <p:spPr/>
        <p:txBody>
          <a:bodyPr/>
          <a:lstStyle/>
          <a:p>
            <a:r>
              <a:t>1. 行距和字符间距影响着文本的可读性和美观性，合理的行距和字符间距可以提高文本的清晰度和易读性。</a:t>
            </a:r>
          </a:p>
          <a:p>
            <a:r>
              <a:t>2. 过大的行距和字符间距会造成版面松散、空间浪费，过小的行距和字符间距会影响文本的可读性。</a:t>
            </a:r>
          </a:p>
          <a:p>
            <a:r>
              <a:t>3. 适当调整行距和字符间距可以平衡版面中的视觉重量和节奏感，提升版面的整体视觉效果。</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版式设计元素与功能研究</a:t>
            </a:r>
          </a:p>
        </p:txBody>
      </p:sp>
      <p:sp>
        <p:nvSpPr>
          <p:cNvPr id="3" name="Text Placeholder 2"/>
          <p:cNvSpPr>
            <a:spLocks noGrp="1"/>
          </p:cNvSpPr>
          <p:nvPr>
            <p:ph type="body" idx="1"/>
          </p:nvPr>
        </p:nvSpPr>
        <p:spPr/>
        <p:txBody>
          <a:bodyPr/>
          <a:lstStyle/>
          <a:p>
            <a:r>
              <a:t>段落与对齐方式</a:t>
            </a:r>
          </a:p>
        </p:txBody>
      </p:sp>
      <p:sp>
        <p:nvSpPr>
          <p:cNvPr id="4" name="Content Placeholder 3"/>
          <p:cNvSpPr>
            <a:spLocks noGrp="1"/>
          </p:cNvSpPr>
          <p:nvPr>
            <p:ph sz="half" idx="2"/>
          </p:nvPr>
        </p:nvSpPr>
        <p:spPr/>
        <p:txBody>
          <a:bodyPr/>
          <a:lstStyle/>
          <a:p>
            <a:r>
              <a:t>1. 段落是文本的基本结构单元，合理的段落划分和对齐方式可以提高文本的可读性和视觉美观。</a:t>
            </a:r>
          </a:p>
          <a:p>
            <a:r>
              <a:t>2. 段落对齐方式包括左对齐、右对齐、居中对齐和两端对齐四种，不同的对齐方式营造出不同的视觉效果和情绪表达。</a:t>
            </a:r>
          </a:p>
          <a:p>
            <a:r>
              <a:t>3. 适当调整段落间距可以增强版面的结构感和层次感，提升版面的整体视觉效果。</a:t>
            </a:r>
          </a:p>
        </p:txBody>
      </p:sp>
      <p:sp>
        <p:nvSpPr>
          <p:cNvPr id="5" name="Text Placeholder 4"/>
          <p:cNvSpPr>
            <a:spLocks noGrp="1"/>
          </p:cNvSpPr>
          <p:nvPr>
            <p:ph type="body" idx="3"/>
          </p:nvPr>
        </p:nvSpPr>
        <p:spPr/>
        <p:txBody>
          <a:bodyPr/>
          <a:lstStyle/>
          <a:p>
            <a:r>
              <a:t>空白空间</a:t>
            </a:r>
          </a:p>
        </p:txBody>
      </p:sp>
      <p:sp>
        <p:nvSpPr>
          <p:cNvPr id="6" name="Content Placeholder 5"/>
          <p:cNvSpPr>
            <a:spLocks noGrp="1"/>
          </p:cNvSpPr>
          <p:nvPr>
            <p:ph sz="half" idx="4"/>
          </p:nvPr>
        </p:nvSpPr>
        <p:spPr/>
        <p:txBody>
          <a:bodyPr/>
          <a:lstStyle/>
          <a:p>
            <a:r>
              <a:t>1. 空白空间是指版面中没有文字或图像的部分，在版式设计中具有重要作用。</a:t>
            </a:r>
          </a:p>
          <a:p>
            <a:r>
              <a:t>2. 适当的留白可以增加版面的透气感和呼吸感，有助于突出重点内容，提高版面的视觉美感。</a:t>
            </a:r>
          </a:p>
          <a:p>
            <a:r>
              <a:t>3. 过多的留白会造成版面空洞、内容单薄，过少的留白会造成版面拥挤、压抑。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版式设计元素与功能研究</a:t>
            </a:r>
          </a:p>
        </p:txBody>
      </p:sp>
      <p:sp>
        <p:nvSpPr>
          <p:cNvPr id="3" name="Text Placeholder 2"/>
          <p:cNvSpPr>
            <a:spLocks noGrp="1"/>
          </p:cNvSpPr>
          <p:nvPr>
            <p:ph type="body" idx="1"/>
          </p:nvPr>
        </p:nvSpPr>
        <p:spPr/>
        <p:txBody>
          <a:bodyPr/>
          <a:lstStyle/>
          <a:p>
            <a:r>
              <a:t>网格系统</a:t>
            </a:r>
          </a:p>
        </p:txBody>
      </p:sp>
      <p:sp>
        <p:nvSpPr>
          <p:cNvPr id="4" name="Content Placeholder 3"/>
          <p:cNvSpPr>
            <a:spLocks noGrp="1"/>
          </p:cNvSpPr>
          <p:nvPr>
            <p:ph sz="half" idx="2"/>
          </p:nvPr>
        </p:nvSpPr>
        <p:spPr/>
        <p:txBody>
          <a:bodyPr/>
          <a:lstStyle/>
          <a:p>
            <a:r>
              <a:t>1. 网格系统是一种组织和控制版面元素的工具，可以帮助设计师创建一致、和谐、均衡的版面。</a:t>
            </a:r>
          </a:p>
          <a:p>
            <a:r>
              <a:t>2. 网格系统由一组水平线和垂直线组成，形成一个网格网格，设计师可以将版面元素放置在网格单元格中。</a:t>
            </a:r>
          </a:p>
          <a:p>
            <a:r>
              <a:t>3. 网格系统可以帮助设计师避免版面混乱和杂乱，提升版面的整体视觉效果。</a:t>
            </a:r>
          </a:p>
        </p:txBody>
      </p:sp>
      <p:sp>
        <p:nvSpPr>
          <p:cNvPr id="5" name="Text Placeholder 4"/>
          <p:cNvSpPr>
            <a:spLocks noGrp="1"/>
          </p:cNvSpPr>
          <p:nvPr>
            <p:ph type="body" idx="3"/>
          </p:nvPr>
        </p:nvSpPr>
        <p:spPr/>
        <p:txBody>
          <a:bodyPr/>
          <a:lstStyle/>
          <a:p>
            <a:r>
              <a:t>对比与统一</a:t>
            </a:r>
          </a:p>
        </p:txBody>
      </p:sp>
      <p:sp>
        <p:nvSpPr>
          <p:cNvPr id="6" name="Content Placeholder 5"/>
          <p:cNvSpPr>
            <a:spLocks noGrp="1"/>
          </p:cNvSpPr>
          <p:nvPr>
            <p:ph sz="half" idx="4"/>
          </p:nvPr>
        </p:nvSpPr>
        <p:spPr/>
        <p:txBody>
          <a:bodyPr/>
          <a:lstStyle/>
          <a:p>
            <a:r>
              <a:t>1. 对比与统一是版式设计中的两个重要原则，对比可以产生视觉兴趣和重点，统一可以营造出和谐与平衡。</a:t>
            </a:r>
          </a:p>
          <a:p>
            <a:r>
              <a:t>2. 对比可以从不同的方面产生，如大小、形状、颜色、位置等。</a:t>
            </a:r>
          </a:p>
          <a:p>
            <a:r>
              <a:t>3. 统一可以通过重复元素、使用一致的字体字号、颜色等方式实现。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排版设计与信息传达关系探讨</a:t>
            </a:r>
          </a:p>
        </p:txBody>
      </p:sp>
      <p:sp>
        <p:nvSpPr>
          <p:cNvPr id="3" name="Subtitle 2"/>
          <p:cNvSpPr>
            <a:spLocks noGrp="1"/>
          </p:cNvSpPr>
          <p:nvPr>
            <p:ph type="subTitle" idx="1"/>
          </p:nvPr>
        </p:nvSpPr>
        <p:spPr/>
        <p:txBody>
          <a:bodyPr/>
          <a:lstStyle/>
          <a:p>
            <a:r>
              <a:t>平面设计行业排版与版式设计理论研究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排版设计与信息传达关系探讨</a:t>
            </a:r>
          </a:p>
        </p:txBody>
      </p:sp>
      <p:sp>
        <p:nvSpPr>
          <p:cNvPr id="3" name="Text Placeholder 2"/>
          <p:cNvSpPr>
            <a:spLocks noGrp="1"/>
          </p:cNvSpPr>
          <p:nvPr>
            <p:ph type="body" idx="1"/>
          </p:nvPr>
        </p:nvSpPr>
        <p:spPr/>
        <p:txBody>
          <a:bodyPr/>
          <a:lstStyle/>
          <a:p>
            <a:r>
              <a:t>排版设计对信息传达的影响</a:t>
            </a:r>
          </a:p>
        </p:txBody>
      </p:sp>
      <p:sp>
        <p:nvSpPr>
          <p:cNvPr id="4" name="Content Placeholder 3"/>
          <p:cNvSpPr>
            <a:spLocks noGrp="1"/>
          </p:cNvSpPr>
          <p:nvPr>
            <p:ph sz="half" idx="2"/>
          </p:nvPr>
        </p:nvSpPr>
        <p:spPr/>
        <p:txBody>
          <a:bodyPr/>
          <a:lstStyle/>
          <a:p>
            <a:r>
              <a:t>1. 排版设计可以通过对字体、颜色、字号、行距、段落等元素的合理运用，使信息更加醒目、易读，从而提高信息的传达效率。</a:t>
            </a:r>
          </a:p>
          <a:p>
            <a:r>
              <a:t>2. 排版设计可以通过对信息的组织和分类，使信息更加条理清晰，层次分明，便于读者理解和记忆。</a:t>
            </a:r>
          </a:p>
          <a:p>
            <a:r>
              <a:t>3. 排版设计可以通过对图片、图表等视觉元素的运用，使信息更加生动形象，吸引读者的注意力，增强信息的传达效果。</a:t>
            </a:r>
          </a:p>
        </p:txBody>
      </p:sp>
      <p:sp>
        <p:nvSpPr>
          <p:cNvPr id="5" name="Text Placeholder 4"/>
          <p:cNvSpPr>
            <a:spLocks noGrp="1"/>
          </p:cNvSpPr>
          <p:nvPr>
            <p:ph type="body" idx="3"/>
          </p:nvPr>
        </p:nvSpPr>
        <p:spPr/>
        <p:txBody>
          <a:bodyPr/>
          <a:lstStyle/>
          <a:p>
            <a:r>
              <a:t>排版设计在信息传达中的作用</a:t>
            </a:r>
          </a:p>
        </p:txBody>
      </p:sp>
      <p:sp>
        <p:nvSpPr>
          <p:cNvPr id="6" name="Content Placeholder 5"/>
          <p:cNvSpPr>
            <a:spLocks noGrp="1"/>
          </p:cNvSpPr>
          <p:nvPr>
            <p:ph sz="half" idx="4"/>
          </p:nvPr>
        </p:nvSpPr>
        <p:spPr/>
        <p:txBody>
          <a:bodyPr/>
          <a:lstStyle/>
          <a:p>
            <a:r>
              <a:t>1. 排版设计可以帮助信息传达者将信息组织成一个连贯的、易于理解的整体，从而提高信息传达的有效性。</a:t>
            </a:r>
          </a:p>
          <a:p>
            <a:r>
              <a:t>2. 排版设计可以帮助信息传达者在目标受众中建立品牌形象，从而提高信息的公信力和影响力。</a:t>
            </a:r>
          </a:p>
          <a:p>
            <a:r>
              <a:t>3. 排版设计可以帮助信息传达者实现信息的可视化，从而使信息更加直观、形象，便于理解和记忆。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排版设计与信息传达关系探讨</a:t>
            </a:r>
          </a:p>
        </p:txBody>
      </p:sp>
      <p:sp>
        <p:nvSpPr>
          <p:cNvPr id="3" name="Text Placeholder 2"/>
          <p:cNvSpPr>
            <a:spLocks noGrp="1"/>
          </p:cNvSpPr>
          <p:nvPr>
            <p:ph type="body" idx="1"/>
          </p:nvPr>
        </p:nvSpPr>
        <p:spPr/>
        <p:txBody>
          <a:bodyPr/>
          <a:lstStyle/>
          <a:p>
            <a:r>
              <a:t>排版设计的趋势与前沿</a:t>
            </a:r>
          </a:p>
        </p:txBody>
      </p:sp>
      <p:sp>
        <p:nvSpPr>
          <p:cNvPr id="4" name="Content Placeholder 3"/>
          <p:cNvSpPr>
            <a:spLocks noGrp="1"/>
          </p:cNvSpPr>
          <p:nvPr>
            <p:ph sz="half" idx="2"/>
          </p:nvPr>
        </p:nvSpPr>
        <p:spPr/>
        <p:txBody>
          <a:bodyPr/>
          <a:lstStyle/>
          <a:p>
            <a:r>
              <a:t>1.近年来，排版设计呈现出更加注重用户体验的趋势，设计师更加关注用户在阅读信息时的心理和行为，并以此为基础进行排版设计。</a:t>
            </a:r>
          </a:p>
          <a:p>
            <a:r>
              <a:t>2.排版设计中越来越多地采用了数字技术，数字技术可以帮助设计师实现更加精细的排版效果，并提高排版设计的效率。</a:t>
            </a:r>
          </a:p>
          <a:p>
            <a:r>
              <a:t>3.排版设计中越来越多地采用了跨媒体的设计理念，设计师更加注重在不同媒体平台上实现信息的一致性和连贯性。</a:t>
            </a:r>
          </a:p>
        </p:txBody>
      </p:sp>
      <p:sp>
        <p:nvSpPr>
          <p:cNvPr id="5" name="Text Placeholder 4"/>
          <p:cNvSpPr>
            <a:spLocks noGrp="1"/>
          </p:cNvSpPr>
          <p:nvPr>
            <p:ph type="body" idx="3"/>
          </p:nvPr>
        </p:nvSpPr>
        <p:spPr/>
        <p:txBody>
          <a:bodyPr/>
          <a:lstStyle/>
          <a:p>
            <a:r>
              <a:t>排版设计在信息传达中的应用实例</a:t>
            </a:r>
          </a:p>
        </p:txBody>
      </p:sp>
      <p:sp>
        <p:nvSpPr>
          <p:cNvPr id="6" name="Content Placeholder 5"/>
          <p:cNvSpPr>
            <a:spLocks noGrp="1"/>
          </p:cNvSpPr>
          <p:nvPr>
            <p:ph sz="half" idx="4"/>
          </p:nvPr>
        </p:nvSpPr>
        <p:spPr/>
        <p:txBody>
          <a:bodyPr/>
          <a:lstStyle/>
          <a:p>
            <a:r>
              <a:t>1. 在新闻报道中，排版设计可以帮助记者将纷繁复杂的信息组织成一个连贯的、易于理解的整体，从而提高新闻报道的客观性和真实性。</a:t>
            </a:r>
          </a:p>
          <a:p>
            <a:r>
              <a:t>2. 在广告设计中，排版设计可以帮助广告主将产品或服务的特点和优势突出地展示出来，从而提高广告的吸引力和说服力。</a:t>
            </a:r>
          </a:p>
          <a:p>
            <a:r>
              <a:t>3. 在书籍设计中，排版设计可以帮助作者将文字内容与图片、图表等视觉元素有机结合起来，从而提高书籍的阅读性和美观性。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排版设计与信息传达关系探讨</a:t>
            </a:r>
          </a:p>
        </p:txBody>
      </p:sp>
      <p:sp>
        <p:nvSpPr>
          <p:cNvPr id="3" name="Text Placeholder 2"/>
          <p:cNvSpPr>
            <a:spLocks noGrp="1"/>
          </p:cNvSpPr>
          <p:nvPr>
            <p:ph type="body" idx="1"/>
          </p:nvPr>
        </p:nvSpPr>
        <p:spPr/>
        <p:txBody>
          <a:bodyPr/>
          <a:lstStyle/>
          <a:p>
            <a:r>
              <a:t>排版设计对信息传达的意义</a:t>
            </a:r>
          </a:p>
        </p:txBody>
      </p:sp>
      <p:sp>
        <p:nvSpPr>
          <p:cNvPr id="4" name="Content Placeholder 3"/>
          <p:cNvSpPr>
            <a:spLocks noGrp="1"/>
          </p:cNvSpPr>
          <p:nvPr>
            <p:ph sz="half" idx="2"/>
          </p:nvPr>
        </p:nvSpPr>
        <p:spPr/>
        <p:txBody>
          <a:bodyPr/>
          <a:lstStyle/>
          <a:p>
            <a:r>
              <a:t>1. 排版设计是信息传达过程中不可或缺的重要环节，它可以帮助信息传达者将信息组织成一个连贯的、易于理解的整体，提高信息传达的有效性。</a:t>
            </a:r>
          </a:p>
          <a:p>
            <a:r>
              <a:t>2. 排版设计可以帮助信息传达者在目标受众中建立品牌形象，提高信息的公信力和影响力。</a:t>
            </a:r>
          </a:p>
          <a:p>
            <a:r>
              <a:t>3. 排版设计可以帮助信息传达者实现信息的可视化，使信息更加直观、形象，便于理解和记忆。</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版式设计对视觉效果的影响分析</a:t>
            </a:r>
          </a:p>
        </p:txBody>
      </p:sp>
      <p:sp>
        <p:nvSpPr>
          <p:cNvPr id="3" name="Subtitle 2"/>
          <p:cNvSpPr>
            <a:spLocks noGrp="1"/>
          </p:cNvSpPr>
          <p:nvPr>
            <p:ph type="subTitle" idx="1"/>
          </p:nvPr>
        </p:nvSpPr>
        <p:spPr/>
        <p:txBody>
          <a:bodyPr/>
          <a:lstStyle/>
          <a:p>
            <a:r>
              <a:t>平面设计行业排版与版式设计理论研究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版式设计对视觉效果的影响分析</a:t>
            </a:r>
          </a:p>
        </p:txBody>
      </p:sp>
      <p:sp>
        <p:nvSpPr>
          <p:cNvPr id="3" name="Content Placeholder 2"/>
          <p:cNvSpPr>
            <a:spLocks noGrp="1"/>
          </p:cNvSpPr>
          <p:nvPr>
            <p:ph sz="half" idx="2"/>
          </p:nvPr>
        </p:nvSpPr>
        <p:spPr/>
        <p:txBody>
          <a:bodyPr/>
          <a:lstStyle/>
          <a:p>
            <a:r>
              <a:t>1. 排版与版式设计的视觉层次，是指版面设计中各个元素之间的视觉权重关系，它是版面设计中最重要的视觉设计原则之一，对于传达信息、吸引读者、提升版面美观性都起着至关重要的作用。</a:t>
            </a:r>
          </a:p>
          <a:p>
            <a:r>
              <a:t>2. 在版面设计中，通常可以通过以下几种因素来建立视觉层次：版面元素的大小、形状、颜色、质感、位置等，不同因素的作用效果不同，设计者需要根据版面的具体内容和其他因素进行综合考虑。</a:t>
            </a:r>
          </a:p>
          <a:p>
            <a:r>
              <a:t>3. 版面设计中常用的视觉层次结构有：主次分明结构、中心放射结构、均衡分布结构、重复渐变结构和对比混合结构，设计师应根据实际需要选择最合适的视觉层次结构来组织版面元素，以更好地传达信息，同时吸引读者。</a:t>
            </a:r>
          </a:p>
        </p:txBody>
      </p:sp>
      <p:sp>
        <p:nvSpPr>
          <p:cNvPr id="4" name="Text Placeholder 3"/>
          <p:cNvSpPr>
            <a:spLocks noGrp="1"/>
          </p:cNvSpPr>
          <p:nvPr>
            <p:ph type="body" idx="3"/>
          </p:nvPr>
        </p:nvSpPr>
        <p:spPr/>
        <p:txBody>
          <a:bodyPr/>
          <a:lstStyle/>
          <a:p>
            <a:r>
              <a:t>版式设计对视觉传达的影响</a:t>
            </a:r>
          </a:p>
        </p:txBody>
      </p:sp>
      <p:sp>
        <p:nvSpPr>
          <p:cNvPr id="5" name="Content Placeholder 4"/>
          <p:cNvSpPr>
            <a:spLocks noGrp="1"/>
          </p:cNvSpPr>
          <p:nvPr>
            <p:ph sz="half" idx="4"/>
          </p:nvPr>
        </p:nvSpPr>
        <p:spPr/>
        <p:txBody>
          <a:bodyPr/>
          <a:lstStyle/>
          <a:p>
            <a:r>
              <a:t>1. 版式设计对视觉传达的影响是多方面的，包括对其美观性、信息传递效率和可用性等方面的影响。优秀专业的版式设计能够提升版面的美观性，使之更具视觉吸引力，从而提高读者的阅读兴趣。</a:t>
            </a:r>
          </a:p>
          <a:p>
            <a:r>
              <a:t>2. 合理的版式设计可以提高信息传递的效率，使读者能够迅速而准确地获取信息。版式设计还可以增强版面的可用性，使读者能够更轻松、更舒适地阅读版面内容。</a:t>
            </a:r>
          </a:p>
          <a:p>
            <a:r>
              <a:t>3. 版式设计可以通过影响读者的视觉和心理反应来影响读者对版面信息的理解和接受，例如，使用不同的字体、颜色和图像可以营造不同的视觉氛围，从而影响读者的情绪和态度。</a:t>
            </a:r>
          </a:p>
        </p:txBody>
      </p:sp>
      <p:sp>
        <p:nvSpPr>
          <p:cNvPr id="6" name="Text Placeholder 5"/>
          <p:cNvSpPr>
            <a:spLocks noGrp="1"/>
          </p:cNvSpPr>
          <p:nvPr>
            <p:ph type="body" idx="1"/>
          </p:nvPr>
        </p:nvSpPr>
        <p:spPr/>
        <p:txBody>
          <a:bodyPr/>
          <a:lstStyle/>
          <a:p>
            <a:r>
              <a:t>排版与版式设计的视觉层次分析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版式设计对视觉效果的影响分析</a:t>
            </a:r>
          </a:p>
        </p:txBody>
      </p:sp>
      <p:sp>
        <p:nvSpPr>
          <p:cNvPr id="3" name="Text Placeholder 2"/>
          <p:cNvSpPr>
            <a:spLocks noGrp="1"/>
          </p:cNvSpPr>
          <p:nvPr>
            <p:ph type="body" idx="1"/>
          </p:nvPr>
        </p:nvSpPr>
        <p:spPr/>
        <p:txBody>
          <a:bodyPr/>
          <a:lstStyle/>
          <a:p>
            <a:r>
              <a:t>版式设计与平面设计的创新发展之间的关系</a:t>
            </a:r>
          </a:p>
        </p:txBody>
      </p:sp>
      <p:sp>
        <p:nvSpPr>
          <p:cNvPr id="4" name="Content Placeholder 3"/>
          <p:cNvSpPr>
            <a:spLocks noGrp="1"/>
          </p:cNvSpPr>
          <p:nvPr>
            <p:ph sz="half" idx="2"/>
          </p:nvPr>
        </p:nvSpPr>
        <p:spPr/>
        <p:txBody>
          <a:bodyPr/>
          <a:lstStyle/>
          <a:p>
            <a:r>
              <a:t>1. 版式设计与平面设计的创新发展之间存在着密切的关系，版式设计是平面设计的重要组成部分，它不仅影响着平面设计作品的视觉效果，而且也对平面设计的创新发展具有重要的推动作用。</a:t>
            </a:r>
          </a:p>
          <a:p>
            <a:r>
              <a:t>2. 版式设计创新可以为平面设计带来新的视觉体验，激发设计师的创作灵感，从而推动平面设计的发展。版式设计创新还可以带来新的视觉传达方式，使平面设计能够更好地满足不同受众的需求。</a:t>
            </a:r>
          </a:p>
          <a:p>
            <a:r>
              <a:t>3. 平面设计的创新发展也会对版式设计产生影响，平面设计的新理念、新技术和新方法可以为版式设计带来新的发展机遇，从而推动版式设计的创新发展。</a:t>
            </a:r>
          </a:p>
        </p:txBody>
      </p:sp>
      <p:sp>
        <p:nvSpPr>
          <p:cNvPr id="5" name="Text Placeholder 4"/>
          <p:cNvSpPr>
            <a:spLocks noGrp="1"/>
          </p:cNvSpPr>
          <p:nvPr>
            <p:ph type="body" idx="3"/>
          </p:nvPr>
        </p:nvSpPr>
        <p:spPr/>
        <p:txBody>
          <a:bodyPr/>
          <a:lstStyle/>
          <a:p>
            <a:r>
              <a:t>版式设计在不同设计领域的应用</a:t>
            </a:r>
          </a:p>
        </p:txBody>
      </p:sp>
      <p:sp>
        <p:nvSpPr>
          <p:cNvPr id="6" name="Content Placeholder 5"/>
          <p:cNvSpPr>
            <a:spLocks noGrp="1"/>
          </p:cNvSpPr>
          <p:nvPr>
            <p:ph sz="half" idx="4"/>
          </p:nvPr>
        </p:nvSpPr>
        <p:spPr/>
        <p:txBody>
          <a:bodyPr/>
          <a:lstStyle/>
          <a:p>
            <a:r>
              <a:t>1. 版式设计在不同设计领域都有着广泛的应用，包括在平面设计、网页设计、工业设计、室内设计和环境设计等领域。在平面设计领域，版式设计主要用于书籍、杂志、海报、宣传册等的设计；在网页设计领域，版式设计主要用于网站、网页、APP等的设计；在工业设计领域，版式设计主要用于产品包装、产品说明书等的设计；在室内设计领域，版式设计主要用于室内空间标识、导视系统等的设计；在环境设计领域，版式设计主要用于公共场所标识、广告牌等的设计。</a:t>
            </a:r>
          </a:p>
          <a:p>
            <a:r>
              <a:t>2. 版式设计在不同设计领域的应用都有着不同的特点和要求，需要注意的是，版式设计应根据不同设计领域的具体特点和要求来进行设计，以更好地满足不同设计领域的视觉传达需求。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版式设计对视觉效果的影响分析</a:t>
            </a:r>
          </a:p>
        </p:txBody>
      </p:sp>
      <p:sp>
        <p:nvSpPr>
          <p:cNvPr id="3" name="Text Placeholder 2"/>
          <p:cNvSpPr>
            <a:spLocks noGrp="1"/>
          </p:cNvSpPr>
          <p:nvPr>
            <p:ph type="body" idx="1"/>
          </p:nvPr>
        </p:nvSpPr>
        <p:spPr/>
        <p:txBody>
          <a:bodyPr/>
          <a:lstStyle/>
          <a:p>
            <a:r>
              <a:t>版式设计对视觉传达效率的影响</a:t>
            </a:r>
          </a:p>
        </p:txBody>
      </p:sp>
      <p:sp>
        <p:nvSpPr>
          <p:cNvPr id="4" name="Content Placeholder 3"/>
          <p:cNvSpPr>
            <a:spLocks noGrp="1"/>
          </p:cNvSpPr>
          <p:nvPr>
            <p:ph sz="half" idx="2"/>
          </p:nvPr>
        </p:nvSpPr>
        <p:spPr/>
        <p:txBody>
          <a:bodyPr/>
          <a:lstStyle/>
          <a:p>
            <a:r>
              <a:t>1. 版式设计对视觉传达效率的影响是多方面的，它不仅影响着读者对版面信息的理解和吸收，而且也影响着读者对版面信息的记忆和存储。良好的版式设计可以提高视觉传达效率，使读者能够迅速而准确地获取信息，并对信息进行有效地记忆和存储。</a:t>
            </a:r>
          </a:p>
          <a:p>
            <a:r>
              <a:t>2. 版式设计对视觉传达效率的影响还表现在对读者阅读兴趣和态度的影响上。良好的版式设计可以通过营造良好的视觉氛围和阅读体验来提高读者的阅读兴趣和积极态度，从而提高视觉传达效率。</a:t>
            </a:r>
          </a:p>
        </p:txBody>
      </p:sp>
      <p:sp>
        <p:nvSpPr>
          <p:cNvPr id="5" name="Text Placeholder 4"/>
          <p:cNvSpPr>
            <a:spLocks noGrp="1"/>
          </p:cNvSpPr>
          <p:nvPr>
            <p:ph type="body" idx="3"/>
          </p:nvPr>
        </p:nvSpPr>
        <p:spPr/>
        <p:txBody>
          <a:bodyPr/>
          <a:lstStyle/>
          <a:p>
            <a:r>
              <a:t>版式设计对视觉美学的影响</a:t>
            </a:r>
          </a:p>
        </p:txBody>
      </p:sp>
      <p:sp>
        <p:nvSpPr>
          <p:cNvPr id="6" name="Content Placeholder 5"/>
          <p:cNvSpPr>
            <a:spLocks noGrp="1"/>
          </p:cNvSpPr>
          <p:nvPr>
            <p:ph sz="half" idx="4"/>
          </p:nvPr>
        </p:nvSpPr>
        <p:spPr/>
        <p:txBody>
          <a:bodyPr/>
          <a:lstStyle/>
          <a:p>
            <a:r>
              <a:t>1. 版式设计对视觉美学的影响是多方面的，它不仅影响着版面的视觉效果，而且也影响着读者的审美体验和对版面的评价。良好的版式设计可以提升版面的视觉美感，使之更具视觉吸引力，从而提高读者的审美体验和对版面的评价。</a:t>
            </a:r>
          </a:p>
          <a:p>
            <a:r>
              <a:t>2. 版式设计对视觉美学的影响还表现在对版面整体风格和气质的影响上。不同的版式设计风格和气质可以营造出不同的视觉氛围，从而影响读者的审美体验和对版面的评价。</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排版设计原则与应用实践总结</a:t>
            </a:r>
          </a:p>
        </p:txBody>
      </p:sp>
      <p:sp>
        <p:nvSpPr>
          <p:cNvPr id="3" name="Subtitle 2"/>
          <p:cNvSpPr>
            <a:spLocks noGrp="1"/>
          </p:cNvSpPr>
          <p:nvPr>
            <p:ph type="subTitle" idx="1"/>
          </p:nvPr>
        </p:nvSpPr>
        <p:spPr/>
        <p:txBody>
          <a:bodyPr/>
          <a:lstStyle/>
          <a:p>
            <a:r>
              <a:t>平面设计行业排版与版式设计理论研究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https://d.book118.com/037145046025006045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版式设计元素与功能研究</vt:lpstr>
      <vt:lpstr> 版式设计元素与功能研究</vt:lpstr>
      <vt:lpstr> 版式设计元素与功能研究</vt:lpstr>
      <vt:lpstr> 版式设计元素与功能研究</vt:lpstr>
      <vt:lpstr> 排版设计与信息传达关系探讨</vt:lpstr>
      <vt:lpstr> 排版设计与信息传达关系探讨</vt:lpstr>
      <vt:lpstr> 排版设计与信息传达关系探讨</vt:lpstr>
      <vt:lpstr> 排版设计与信息传达关系探讨</vt:lpstr>
      <vt:lpstr> 版式设计对视觉效果的影响分析</vt:lpstr>
      <vt:lpstr> 版式设计对视觉效果的影响分析</vt:lpstr>
      <vt:lpstr> 版式设计对视觉效果的影响分析</vt:lpstr>
      <vt:lpstr> 版式设计对视觉效果的影响分析</vt:lpstr>
      <vt:lpstr> 排版设计原则与应用实践总结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2024-09-19T19:48:27.308</cp:lastPrinted>
  <dcterms:created xsi:type="dcterms:W3CDTF">2024-09-19T11:48:27Z</dcterms:created>
  <dcterms:modified xsi:type="dcterms:W3CDTF">2024-09-19T11:48:29Z</dcterms:modified>
</cp:coreProperties>
</file>