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2C48C-6845-4949-83D3-FBF34124A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3FF00-EAC4-40F4-BB58-F9E4F097F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57496-74C8-4238-830C-6D6FCAC92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65682-0AC7-43DD-96F1-0968C4F70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213650-B3B4-4BBE-82AE-8FBB44E08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564DEA-9C89-473B-83BA-E88B178EC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347CED-3566-4014-A70B-C5EFF78F3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0D7BF-78CF-4AAE-A442-3730A5F7E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01A26-8DB2-409C-BE6B-9B30E8AC8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3B02E-7058-45A0-9826-805E71C06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5B548-E781-43B9-B50D-26CD50A3B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451521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阶微分方程习题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阶微分方程的基本概念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常见阶微分方程的解法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阶微分方程的习题解析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阶微分方程的解题技巧与注意事项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习题与答案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阶微分方程的基本概念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阶微分方程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一个包含未知函数及其导数的等式，用于描述物理、工程和经济等领域中的动态变化过程。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阶微分方程具有一些基本性质，如线性性、可分离性、可积分性和可微性等，这些性质有助于简化微分方程的求解过程。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阶微分方程的分类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线性微分方程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包含未知函数的线性项和常数项，解为多项式和指数函数的组合。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一阶微分方程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只包含一个未知函数的导数，通常用于描述单变量的变化过程。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非线性微分方程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包含未知函数的非线性项，解的形式更为复杂，可能需要使用特殊函数或数值方法求解。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高阶微分方程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包含多个未知函数的导数，通常用于描述多变量的变化过程。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描述物体运动、波动、振动等现象的微分方程在物理中广泛应用。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控制工程、电路分析、流体动力学等领域中经常需要求解微分方程。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描述市场供需关系、货币流动和经济增长等方面的微分方程在经济研究中具有重要应用。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阶微分方程的应用场景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常见阶微分方程的解法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公式法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对于一阶线性微分方程，可以使用公式法求解，即通过求解线性方程得到通解。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分离变量法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对于一阶非线性微分方程，可以使用分离变量法，将方程转化为可求解的形式。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积分因子法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对于一阶非齐次微分方程，可以使用积分因子法，通过引入适当的因子将方程转化为齐次形式。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一阶微分方程的解法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欧拉公式法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对于二阶常系数线性微分方程，可以使用欧拉公式法求解，即通过引入适当的函数和参数得到通解。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叠加原理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对于二阶常系数线性微分方程，可以使用叠加原理求解，即通过将非齐次项和齐次项分别求解，再相加得到通解。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对于二阶常系数线性微分方程，可以通过求解特征根得到通解。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二阶常系数线性微分方程的解法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递推公式法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对于高阶微分方程，可以使用递推公式法求解，即通过递推关系式求解通解。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降阶法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对于高阶微分方程，可以使用降阶法求解，即将高阶微分方程转化为低阶微分方程进行求解。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逐项积分法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对于高阶非线性微分方程，可以使用逐项积分法求解，即通过逐项积分得到通解。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高阶微分方程的解法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阶微分方程的习题解析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https://d.book118.com/037145152123006033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2024-09-07T03:56:20.172</cp:lastPrinted>
  <dcterms:created xsi:type="dcterms:W3CDTF">2024-09-06T19:56:20Z</dcterms:created>
  <dcterms:modified xsi:type="dcterms:W3CDTF">2024-09-06T19:56:22Z</dcterms:modified>
</cp:coreProperties>
</file>