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90970-8A82-4088-B519-612AFE381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CC293-B49B-41BF-AF51-D9F81A555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D2EEB-5B4E-4BD0-8B04-4F539260B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A428A9-CAA4-4A10-9FB1-CE7CA795B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7B9D61-6128-4F97-BEBE-422876595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C21AE-5A8A-48EE-A900-188DFDFA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401652-F099-4626-A11F-2C69E977B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CD44F-54A3-4748-8D46-744BA0AB6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B10B4B-4CBE-42AF-BD2A-A7DBCAA7E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4430C-6EA3-4326-A813-A7543353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4F25C-B169-4833-88F9-EA3337815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460332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继发性高血压的治疗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继发性高血压的预防与日常护理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继发性高血压的研究进展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继发性高血压的概述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14" r="225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继发性高血压是指由于某些确定的疾病或病因引起的血压升高。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继发性高血压通常在一定年龄段发病，血压水平较高且难以控制，同时可能伴随其他症状。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94" b="37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继发性高血压的病因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肾脏疾病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如肾小球肾炎、肾盂肾炎等，导致肾脏功能受损，引起水钠潴留和高血压。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内分泌疾病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如嗜铬细胞瘤、原发性醛固酮增多症等，分泌异常的激素导致血压升高。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如主动脉缩窄、阻塞性睡眠呼吸暂停综合征等，也可能引起继发性高血压。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长期高血压可能导致心、脑、肾等靶器官受损，引发心血管疾病、脑血管疾病和肾功能不全等。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靶器官损害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诊断和治疗难度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继发性高血压可能伴随其他并发症，如糖尿病、肥胖等，增加治疗难度和风险。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由于继发性高血压的病因多样，诊断和治疗相对复杂，需要综合考虑多种因素。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继发性高血压的危害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继发性高血压的诊断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血压值持续高于正常范围，即收缩压≥140mmHg和/或舒张压≥90mmHg。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可能出现头痛、头晕、心悸、胸闷等症状。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667" r="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通常病程较长，可能伴随其他慢性疾病。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包括血常规、尿常规、肾功能、血糖、血脂等检查，以评估患者的基本健康状况。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如超声心动图、X线、CT等，可了解心脏、肾脏等器官的结构和功能状况。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如肾动脉造影、肾上腺CT等，有助于明确病因。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多见于中老年人，血压升高为主要表现，可能伴有心脑血管疾病等并发症。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由肾脏疾病引起的高血压，常伴有肾功能不全、蛋白尿等症状。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肾实质性高血压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由于肾动脉狭窄或阻塞引起的高血压，常表现为突然发病、血压急剧升高。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肾血管性高血压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如原发性醛固酮增多症、嗜铬细胞瘤等内分泌疾病引起的高血压，常伴有相关内分泌症状。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内分泌性高血压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继发性高血压的治疗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https://d.book118.com/037146033201006026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2024-09-01T08:52:14.709</cp:lastPrinted>
  <dcterms:created xsi:type="dcterms:W3CDTF">2024-09-01T00:52:14Z</dcterms:created>
  <dcterms:modified xsi:type="dcterms:W3CDTF">2024-09-01T00:52:16Z</dcterms:modified>
</cp:coreProperties>
</file>