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36610-C67C-44FB-854A-FA08DB26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58391-AF74-4BAD-84B2-DDF8F82A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15BD9-7086-4CC5-AAA5-19FC92E68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E1E92-ADAA-4435-A505-EF0417BE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95EF0-BAEF-4797-9758-07274BFA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0C919-BEB6-4B30-ADC0-2250A41A6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38FAB-339D-4D21-97A3-64DEB16F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06B64-5BED-4DC8-B43F-B0A64023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9DEC7-1435-44D5-BBD7-DA62EAAD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2434C-FB5D-4B05-B30C-C7116220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18D90-9E1C-4B32-9E31-F0C37AE64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6046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浙江电信ECP业务介绍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ECP业务功能及特点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ECP业务优势分析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浙江电信ECP业务应用场景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ECP业务发展趋势预测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浙江电信ECP业务推广策略及建议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ECP（Enterprise Communication Platform）是企业级通信平台，旨在为企业提供高效、便捷、安全的通信解决方案。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随着企业通信需求的不断增长，ECP经历了从传统的电话通信到基于IP的多媒体通信的演变，逐渐发展成为一种综合性的企业通信服务平台。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ECP定义与发展历程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浙江电信ECP业务包括语音通信、视频会议、即时消息、协同办公等多种服务内容，满足企业日常通信和协作需求。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浙江电信ECP业务拥有先进的技术支持团队，确保平台的稳定运行和高效服务。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浙江电信ECP业务已覆盖全省范围，为众多企业提供全面的通信服务。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浙江电信ECP业务现状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随着企业数字化转型的加速推进，ECP作为企业通信的核心平台，市场需求将持续增长。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当前，ECP市场竞争激烈，各大运营商和互联网企业纷纷布局企业级通信市场。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未来，ECP业务将向智能化、云化、融合化方向发展，为企业提供更加便捷、高效、安全的通信服务。同时，随着5G、物联网等新技术的不断应用，ECP业务将拓展到更多领域，为企业创造更大的价值。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ECP业务市场前景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ECP业务功能及特点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高清语音通话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支持高清语音编码，提供清晰、稳定的语音通话质量。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多方通话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支持多方同时参与语音通话，满足团队协作和会议需求。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通话录音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提供通话录音功能，方便用户回顾和整理通话内容。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语音通话功能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提供数据传输加密功能，保障用户数据的安全性。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支持高速数据传输，满足用户大文件、多媒体等数据的传输需求。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断点续传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支持断点续传功能，确保数据传输的稳定性和完整性。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高清视频会议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支持高清视频编码，提供清晰、流畅的视频会议体验。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屏幕共享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支持屏幕共享功能，方便与会人员实时查看和讨论相关内容。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文字聊天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提供文字聊天功能，满足用户在视频会议过程中的文字交流需求。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视频会议功能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提供通讯录管理功能，方便用户查找和联系联系人。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通讯录管理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支持呼叫转移功能，确保用户不错过任何重要来电。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呼叫转移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提供来电显示功能，让用户及时了解来电信息。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来电显示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其他附加功能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ECP业务优势分析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支持文字、语音、视频等多种沟通方式，确保信息即时传递，提高团队协作效率。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77" r="165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提供多人在线编辑、共享文档等功能，便于团队成员实时协作，减少沟通成本。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支持手机、平板等移动设备接入，实现随时随地办公，打破地域限制。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高效沟通协作能力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云端部署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基于云计算技术，无需购买硬件设备，降低初期投入成本。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弹性扩展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根据业务需求灵活调整资源配置，实现业务快速扩展。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提供个性化定制服务，满足不同行业、不同企业的特殊需求。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灵活部署与扩展性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优化业务流程，提高工作效率，间接降低企业运营成本。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节省通信费用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通过ECP平台实现内部通信，减少长途电话、传真等费用支出。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降低差旅成本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支持远程视频会议、在线培训等功能，减少人员出差频次和费用。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采用先进的加密技术，确保数据传输和存储过程中的安全性。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严格的权限管理机制，防止未经授权的访问和数据泄露。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提供数据备份和恢复功能，确保数据的安全性和完整性。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安全性保障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https://d.book118.com/037146046002006050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2024-09-22T08:43:31.258</cp:lastPrinted>
  <dcterms:created xsi:type="dcterms:W3CDTF">2024-09-22T00:43:31Z</dcterms:created>
  <dcterms:modified xsi:type="dcterms:W3CDTF">2024-09-22T00:43:33Z</dcterms:modified>
</cp:coreProperties>
</file>