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A86CA-4669-4AB8-B456-00162B588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8A4A-80BA-460D-96B8-5F20155B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DE434-7C38-4ADD-8E88-FAA4DCCF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9D211-5A44-4084-B56E-D9FE95D0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2876C-30F7-40F8-A498-4C5A7EBEE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367D4-CA61-4D69-9424-EE089785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94BF9-94FB-462E-8CBE-9FD15B25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BADB9-2B5E-4C1A-A30A-E6F10FCDC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1416D-5120-401F-8008-0E30503C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C944E-804B-4F72-BFA8-97757375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3E1F3-0FF6-479C-9EA6-5887F820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0104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《QCC活动说明》PPT课件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QCC活动是一种质量管理方法，旨在通过团队合作和持续改进，提高组织绩效和产品质量。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QCC活动是一种质量管理方法，它以团队为基础，通过运用科学的方法和工具，发现、分析和解决质量问题，以达到提高组织绩效和产品质量的目标。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QCC活动的定义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QCC活动起源于日本，最初用于制造业的质量控制，后来逐渐发展成为一种广泛应用的全面质量管理方法。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QCC活动起源于20世纪50年代的日本，最初是为了解决制造业中的质量问题而发展起来的。随着时间的推移，QCC活动逐渐发展成为一种全面质量管理方法，被广泛应用于各个行业和领域。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QCC活动的起源与发展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QCC活动的目的是提高产品质量、降低成本、增强客户满意度，同时培养员工的团队合作和问题解决能力。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QCC活动的目的是通过团队合作和持续改进，提高组织绩效和产品质量，降低生产成本，增强客户满意度。此外，QCC活动还有助于培养员工的团队合作和问题解决能力，提高员工的工作积极性和工作质量。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QCC活动的目的与意义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选择一个与团队工作密切相关的主题，确保团队成员对目标有共同的理解。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评估当前情况，找出存在的问题和改进的空间，为选定主题提供依据。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根据主题和成员特点，合理分工，明确职责。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为每个阶段设定明确的时间节点，确保活动按计划进行。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选择适合主题的方法和工具，如调查、实验、分析等。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制定活动计划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按照计划收集相关数据，确保数据的准确性和完整性。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对收集到的数据进行整理、分析和解读，为改进提供依据。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根据分析结果，制定并实施改进措施，持续优化。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将活动过程中的数据、分析和改进措施进行整理，形成完整的成果资料。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选择适当的展示方式，如报告、演示文稿、海报等，将成果呈现出来。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与其他团队或部门分享交流成果，吸取意见和建议，促进共同进步。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成果发表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成果评鉴与反馈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制定评价标准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明确评价成果的标准和方法，确保评价的公正性和客观性。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按照评价标准对成果进行评价，总结优点和不足。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根据评价结果和反馈意见，对QCC活动进行总结和改进，不断提升活动效果。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QCC活动的技巧与注意事项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https://d.book118.com/037150104052006042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2024-09-15T14:19:47.803</cp:lastPrinted>
  <dcterms:created xsi:type="dcterms:W3CDTF">2024-09-15T06:19:47Z</dcterms:created>
  <dcterms:modified xsi:type="dcterms:W3CDTF">2024-09-15T06:19:49Z</dcterms:modified>
</cp:coreProperties>
</file>