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AF8DC-AE2B-470D-AA31-849489F97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733DC-4F6C-434B-B573-C6E0AF5B2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91C94-8F29-4DEA-B6A7-CFA4F710A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488C1-D3A8-4E99-BBCF-2440A4155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CA207-30A7-4F89-BDE9-11753A0A5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C1E310-941C-432B-83F9-B4A3927D2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BA3C5F-82A2-40DB-89C2-B806A170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191E6-F5C6-4234-9952-97067ECF2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7E068-2861-4B78-85DB-C26736132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26985-43BC-4A6C-9F91-CBE535D65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9A131-E1E8-4A3E-9938-767E4AFD2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540641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61中国照明行业分析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技术创新及产品研发动态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市场需求变化与消费者行为分析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照明行业定义及分类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照明行业定义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照明行业是指生产、研发、销售各种照明产品和提供相关照明服务的行业。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照明行业分类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根据照明产品的不同，照明行业可分为室内照明、室外照明、特种照明等。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中国照明行业发展历程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进入21世纪，中国照明行业不断创新，LED等新型照明产品逐渐普及，智能化、个性化成为发展趋势。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创新阶段（21世纪初至今）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中国照明行业起步较晚，初期主要生产传统白炽灯和荧光灯。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起步阶段（20世纪80年代前）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随着改革开放的深入，中国照明行业开始引进国外先进技术和管理经验，逐步发展壮大。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发展阶段（20世纪80年代-90年代）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中国照明行业市场规模庞大，已经成为全球最大的照明市场之一。根据统计数据显示，2019年中国照明电器行业主营业务收入达到约8000亿元人民币。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随着科技的不断进步和消费者对高品质生活的追求，中国照明行业将继续保持快速增长。预计未来几年，LED照明、智能照明等领域将成为市场增长的主要动力。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照明产品的关键原材料包括LED芯片、驱动电源、散热器、光学透镜等，这些原材料的质量和成本直接影响产品的性能和价格。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关键原材料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照明企业通常会选择具有稳定质量、合理价格和良好信誉的供应商，以确保生产线的顺畅运作和产品的稳定性。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企业通过与供应商建立长期合作关系、集中采购、降低库存等方式控制原材料成本，提高盈利能力。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生产制造环节分析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照明产品的生产需要先进的自动化生产线和检测设备，以确保产品的一致性和可靠性。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生产流程包括原材料检验、自动化生产、半成品测试、老化试验、成品组装等步骤，确保产品质量符合标准。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产能规划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企业根据市场需求和产品特点合理规划产能，避免产能过剩或不足的情况发生。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照明产品的销售渠道包括经销商、工程商、电商平台等，企业需要根据产品特点和目标市场选择合适的销售渠道。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通过广告宣传、展会推广、线上线下活动等方式提高品牌知名度和市场占有率。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84" r="68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建立完善的客户关系管理系统，及时了解客户需求和反馈，提高客户满意度和忠诚度。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销售渠道与市场拓展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国际品牌占据高端市场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飞利浦、欧司朗等国际知名品牌凭借技术优势和品牌影响力，在中国高端照明市场占据主导地位。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国内品牌迅速崛起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欧普、雷士等国内品牌通过不断创新和提升产品品质，逐渐在中低端市场获得竞争优势。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跨界品牌加入竞争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小米、华为等跨界品牌凭借智能家居领域的技术积累，推出智能照明产品，对传统照明企业形成竞争压力。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国内外品牌竞争现状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专业照明领域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专业照明领域对产品性能要求较高，国内外知名品牌如飞利浦、欧司朗等在该领域具有较大竞争优势。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智能照明领域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随着智能家居市场的快速发展，智能照明产品受到越来越多消费者的青睐，小米、华为等跨界品牌在该领域表现突出。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通用照明领域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LED照明产品凭借高效、节能、环保等优势，在通用照明领域占据主导地位，传统白炽灯和荧光灯市场份额逐年下降。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不同产品领域竞争格局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欧普照明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作为国内领先的照明企业之一，欧普照明注重技术创新和产品研发，推出多款具有自主知识产权的LED照明产品，并在智能照明领域取得重要突破。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雷士照明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雷士照明以高品质的产品和服务赢得市场认可，其LED照明产品覆盖家居、商业、工业等多个领域，并在专业照明领域拥有较高的市场份额。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佛山照明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作为国内知名的照明企业之一，佛山照明在技术创新和品牌建设方面取得显著成果，其LED照明产品以高品质和良好的性价比受到消费者欢迎。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创新型企业及案例分享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技术创新及产品研发动态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https://d.book118.com/037154064160006025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2024-08-30T16:52:07.324</cp:lastPrinted>
  <dcterms:created xsi:type="dcterms:W3CDTF">2024-08-30T08:52:07Z</dcterms:created>
  <dcterms:modified xsi:type="dcterms:W3CDTF">2024-08-30T08:52:09Z</dcterms:modified>
</cp:coreProperties>
</file>