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6E25B7D-E2DA-4F8F-9A52-F02E1E83304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5346C-6EBE-4BB7-9E33-4182F41AB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51E91-3E31-4214-84FD-3008927C3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6BB57-7CA1-4CC2-9E46-59354B6CE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4F9C7-0993-415D-9164-32384EB78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B485D2-0ED6-4EF1-BECA-A95E885DD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179EB4-AE40-4747-AA80-B080472A8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7A70E3-2B43-4CEE-98A5-C9AA4D51C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25609-B465-46DA-A233-236C7C25E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FFAEB-640A-40BC-BB10-9AB8CE0D3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1BAC8-8C9B-4965-825F-47FE869C2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43328-97D2-47E3-A4E2-9B1921808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991304C-4ADC-480A-A77B-F1A39E59E43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71FC309-D336-451B-B27F-5A6DAD02432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5505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焊接技能鉴定培训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焊接技能鉴定培训简介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焊接技能鉴定培训方法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焊接技能鉴定培训的实施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焊接技能鉴定培训的应用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焊接技能鉴定培训的挑战与对策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焊接技能鉴定培训总结与展望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焊接技能鉴定培训简介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什么是焊接技能鉴定培训</a:t>
            </a: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?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焊接技能鉴定培训是通过培训和考核评估，评定焊工的技能水平和能力，以确保其具备符合要求的焊接能力。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焊接技能鉴定培训的重要性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重点培养焊工的技术能力和品质管理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提高技能水平和质量意识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遵循标准操作规程，保证焊接质量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确保焊接工艺符合标准要求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通过证书和资质提高职业竞争力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增加就业机会和竞争力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焊接技能鉴定培训内容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学习焊接理论和相关知识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理论知识培训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掌握焊接技术操作技能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实操技能训练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了解不同焊接工艺标准和规范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焊接工艺规范学习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学习焊接质量控制标准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质量控制要求学习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焊接技能鉴定培训的分类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包括电弧焊、气保焊等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根据不同焊接技术分类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涵盖钢结构焊接、铝合金焊接等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根据不同焊接材料分类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重要性总结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带动整体焊接质量提升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技能水平提高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确保作业符合标准和规范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标准合规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获得更多就业和提升机会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就业机会增加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在市场中更具竞争力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竞争力提升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焊接技能鉴定培训方法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焊接技能鉴定培训方式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焊接技能鉴定培训主要包括理论教学、实际操作演练以及考核评估。理论教学帮助学员了解焊接原理和技术，实际操作演练则让学员掌握焊接技能，考核评估则对学员的学习成果进行评估和反馈。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焊接材料的选择和准备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根据焊接需求选择合适的焊接材料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确保焊接材料的质量和准备工作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焊接工艺的操作步骤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掌握焊接的操作流程和步骤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熟练掌握焊接技术和工艺标准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焊接技能鉴定培训的实践操作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焊接设备的正确使用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了解焊接设备的使用方法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掌握焊接设备的维护和保养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焊接技能鉴定培训的考核评估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评估焊接的质量标准和要求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焊接质量的评估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评估焊接的速度和效率对比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焊接速度和效率的评估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评估学员的安全操作意识和行为规范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安全操作的评估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焊接技能鉴定培训的实际案例分析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针对真实焊接案例进行分析和总结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分析实际焊接案例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总结焊接案例中的经验和教训，提高技能水平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总结经验教训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识别焊接中存在的问题并及时处理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发现并纠正问题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焊接技能鉴定培训，学员可以获得扎实的理论基础、熟练的操作技能和规范的工作习惯，提高焊接质量和效率，确保工作安全。实践操作和案例分析是培训中的重要环节，能够帮助学员将理论知识应用到实际工作中，提升综合素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焊接技能鉴定培训的实施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焊接技能鉴定培训计划制定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在制定培训计划时，需要考虑到培训内容的全面性和学时的合理安排，确保学员可以全面掌握所需的焊接技能。同时，还需要确定培训方式和选择适合的教材，以提高培训效果。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焊接技能鉴定培训计划制定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内容全面详细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合理分配学习时间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学时安排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选择合适教学方法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焊接技能鉴定培训教师队伍建设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培训教师的选拔和培训是影响培训效果的重要因素。建立教师团队后，需要确保团队成员之间的协作和配合，以提供高质量的教学服务。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确保场地安全整洁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保持工作场所整洁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消防设施齐全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焊接技能鉴定培训设施和场地准备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确保设施设备齐全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焊接设备齐全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安全防护措施完善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https://d.book118.com/037155055011006055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焊接技能鉴定培训</vt:lpstr>
      <vt:lpstr>目录</vt:lpstr>
      <vt:lpstr>第1章 焊接技能鉴定培训简介</vt:lpstr>
      <vt:lpstr> </vt:lpstr>
      <vt:lpstr>焊接技能鉴定培训的重要性</vt:lpstr>
      <vt:lpstr>焊接技能鉴定培训内容</vt:lpstr>
      <vt:lpstr>焊接技能鉴定培训的分类</vt:lpstr>
      <vt:lpstr>重要性总结</vt:lpstr>
      <vt:lpstr>第2章 焊接技能鉴定培训方法</vt:lpstr>
      <vt:lpstr> </vt:lpstr>
      <vt:lpstr>焊接技能鉴定培训的实践操作</vt:lpstr>
      <vt:lpstr>焊接技能鉴定培训的考核评估</vt:lpstr>
      <vt:lpstr>焊接技能鉴定培训的实际案例分析</vt:lpstr>
      <vt:lpstr>总结</vt:lpstr>
      <vt:lpstr>第3章 焊接技能鉴定培训的实施</vt:lpstr>
      <vt:lpstr>焊接技能鉴定培训计划制定</vt:lpstr>
      <vt:lpstr>焊接技能鉴定培训计划制定</vt:lpstr>
      <vt:lpstr> </vt:lpstr>
      <vt:lpstr>焊接技能鉴定培训设施和场地准备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2024-09-29T14:36:45.404</cp:lastPrinted>
  <dcterms:created xsi:type="dcterms:W3CDTF">2024-09-29T06:36:45Z</dcterms:created>
  <dcterms:modified xsi:type="dcterms:W3CDTF">2024-09-29T06:36:47Z</dcterms:modified>
</cp:coreProperties>
</file>