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61ABB97-3479-47E5-B578-A622BEA239C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A11DC-FF7E-4ABE-9AF1-41B110EFD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CC4E0-94D0-493C-A888-2CF223F4A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8AFC0-9114-43E2-88C7-9648EB0D1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927AFB-B5AD-4354-B139-512685EA4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78D902-7848-4953-8BB9-78D3E76C2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64A4C1-A586-4912-915A-1632D5F15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E1ACF6-2749-45B9-BA88-A7021D76C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72457-5D9E-44CD-BC16-AD374DD69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8E3678-8255-4EB9-AA34-B32FF0035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4B9C1-FFC8-4003-8AB9-D8EB7BCF5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353FB-B081-4F79-9B26-804B97513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BBFD3E5-83B8-4BF8-9D87-5AB90E79C85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5F19A0D-A924-4CE1-9925-0AB259C1FB5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55100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安全生产培训的新思路和新方法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传统安全生产培训的不足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新思路：基于虚拟现实技术的安全生产培训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创新方法：移动学习平台的安全生产培训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结合实战：培训与演练结合的安全生产培训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安全生产培训是保障员工生命安全和公司资产的重要举措。有效的安全培训可以减少事故发生的可能性，提高员工安全意识。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安全生产培训的目的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增加自身安全意识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提升员工对安全生产的认识和理解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应对各种安全突发情况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增强员工的安全技能和应急处置能力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了解相关法律知识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法律法规的学习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学习前车之鉴，避免重蹈覆辙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事故案例分析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掌握公司安全操作规范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安全操作规程的讲解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01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线上网络培训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便捷的学习方式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灵活安排时间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实地演练和模拟演习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真实模拟事故场景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检验员工应对能力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专业培训机构合作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专业师资指导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提供实战经验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安全生产培训的方式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线下课堂教学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传授理论知识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现场互动学习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安全生产培训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安全生产培训对于企业和员工来说至关重要。通过合理的培训方式，员工能够及时了解安全知识，提高自身安全素养，有效应对各种潜在安全风险。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19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传统安全生产培训的不足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缺乏互动性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传统安全培训多为讲述式，缺乏互动环节。学员参与度低，学习效果有限。为了提高培训效果，我们需要创新思维，引入更多互动元素，让学员参与感更强，达到更好的学习效果。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2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落后的培训手段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不能满足实际工作需求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通识性安全知识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缺乏实践性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传统灌输模式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有限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学习效果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缺乏实战演练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停留在表面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理论学习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不足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综合应用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缺乏练习机会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实际操作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4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学习效果监督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一次性培训无法持续跟进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长期效果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培训效果不易持续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难以持续跟进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记忆淡化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传统培训容易导致对知识的忘记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培训改革的重要性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为了解决传统安全生产培训的不足，培训改革势在必行。引入新的思路和方法，增加互动性、实战演练和持续跟进，能够提高员工的学习效果，增强安全意识和应变能力。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新思路：基于虚拟现实技术的安全生产培训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虚拟现实技术简介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虚拟现实技术是一种模拟现实场景的技术，可以让学员身临其境，提升学习效果和参与度。通过虚拟现实技术，学员可以更加直观地体验安全生产培训内容，增强记忆和理解。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7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虚拟现实技术在安全生产培训中的应用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实时模拟火灾现场，培训应对逃生策略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模拟火灾逃生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模拟危险情况，培训处理化学品泄漏技能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模拟化学品泄漏处理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模拟高处作业环境，培训高空作业安全技巧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模拟高空作业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模拟施工现场安全隐患，培训注意事项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模拟施工现场危险情况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虚拟现实技术的优势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增加学员参与度，加深印象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提供真实感的学习体验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方便快捷，节约时间成本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随时随地进行培训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帮助学员及时总结和改进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即时反馈学员表现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成功案例分享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企业安全培训实施情况及效果评估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某大型企业引入虚拟现实技术进行安全生产培训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安全意识和技能明显提升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学员学习效果显著提升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实际生产中安全事故减少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事故率大幅降低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https://d.book118.com/037155100011006055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安全生产培训的新思路和新方法</vt:lpstr>
      <vt:lpstr>目录</vt:lpstr>
      <vt:lpstr>第一章 简介</vt:lpstr>
      <vt:lpstr>安全生产培训的重要性</vt:lpstr>
      <vt:lpstr>安全生产培训的目的</vt:lpstr>
      <vt:lpstr>安全生产培训的内容</vt:lpstr>
      <vt:lpstr>安全生产培训的方式</vt:lpstr>
      <vt:lpstr> </vt:lpstr>
      <vt:lpstr>第2章 传统安全生产培训的不足</vt:lpstr>
      <vt:lpstr> </vt:lpstr>
      <vt:lpstr>落后的培训手段</vt:lpstr>
      <vt:lpstr>缺乏实战演练</vt:lpstr>
      <vt:lpstr>难以持续跟进</vt:lpstr>
      <vt:lpstr>培训改革的重要性</vt:lpstr>
      <vt:lpstr>第3章 新思路：基于虚拟现实技术的安全生产培训</vt:lpstr>
      <vt:lpstr> </vt:lpstr>
      <vt:lpstr>虚拟现实技术在安全生产培训中的应用</vt:lpstr>
      <vt:lpstr>虚拟现实技术的优势</vt:lpstr>
      <vt:lpstr>成功案例分享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2024-09-29T14:36:48.666</cp:lastPrinted>
  <dcterms:created xsi:type="dcterms:W3CDTF">2024-09-29T06:36:48Z</dcterms:created>
  <dcterms:modified xsi:type="dcterms:W3CDTF">2024-09-29T06:36:50Z</dcterms:modified>
</cp:coreProperties>
</file>