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B73AB-A4BE-44B3-9CF8-28BF66BD0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79D7F-CE8B-4925-B118-31BE97E5B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C2888-3AA8-4BFF-8D6E-57F3343E5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58A4C-36F0-4A31-A6C8-7B4E7D2A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C5C25-5F24-4B26-8ED3-1340D21FF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3E2A8-DC38-4EDB-B718-6CA0299DC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89554-897B-42B7-B635-103D14A1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6A9D3-17C5-4F08-9AE4-F21916AE8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A8188-7452-40EB-8855-3702C7620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9DF38-BD84-4793-B76E-0DB1F765C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279D3-1EA3-45BF-A136-1D72F43CC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55201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预防新生儿黄疸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新生儿黄疸的治疗方法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新生儿黄疸的误区与澄清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47" r="312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新生儿黄疸是由于新生儿时期血液中胆红素水平升高，导致皮肤、巩膜和黏膜发黄的现象。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出现黄疸，通常在出生后2-3天出现，并在一周内自行消退。严重时可能导致手心、脚心发黄，甚至出现核黄疸。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新生儿黄疸的原因有多种，包括新生儿肝脏功能不成熟、母乳性黄疸、新生儿溶血等。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新生儿黄疸通常是无害的，但严重时可能影响大脑发育，导致智力障碍、听力障碍等。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由于新生儿肝脏功能不成熟导致，通常在出生后2-3天出现，一周内自行消退。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病理性黄疸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由于疾病或某些因素导致血液中胆红素水平异常升高，需要治疗。包括母乳性黄疸、新生儿溶血等。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新生儿黄疸的预防措施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59" b="132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56" b="146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孕妇应保持健康的生活方式，包括均衡饮食、适量运动和充足的休息，以降低新生儿黄疸的风险。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避免孕期滥用药物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孕妇应避免在孕期滥用药物，特别是某些可能影响新生儿肝脏功能的药物。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孕妇应定期进行产检，以便及时发现并处理可能导致新生儿黄疸的高危因素。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过期产可能导致新生儿黄疸的发生率增加，因此应尽量避免过期产。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833" b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保持新生儿体温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及时喂养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新生儿出生后应保持适宜的体温，以预防因低体温引起的黄疸。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新生儿出生后应尽早开始喂养，以促进胎便的排出，减少胆红素的回吸收。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新生儿应按需喂养，并确保摄入足够的奶量，以促进胎便的排出。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家长应注意观察新生儿的皮肤颜色变化，发现黄疸应及时就医。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注意观察黄疸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新生儿应避免与感染源接触，以降低感染引起黄疸的风险。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新生儿黄疸的治疗方法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734" b="273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益生菌可以调节肠道菌群，减少胆红素的肠肝循环，从而降低黄疸程度。常用的益生菌包括布拉氏酵母菌、双歧杆菌等。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益生菌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如苯巴比妥，可以促进肝脏对胆红素的代谢，降低黄疸水平。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肝酶诱导剂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蓝光照射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通过蓝光照射降低血清中未结合胆红素，从而减轻黄疸症状。蓝光照射是治疗新生儿黄疸的常用方法。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白光照射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白光照射也可以降低血清中未结合胆红素，但效果不如蓝光照射。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https://d.book118.com/037155201024006041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2024-09-13T20:01:25.051</cp:lastPrinted>
  <dcterms:created xsi:type="dcterms:W3CDTF">2024-09-13T12:01:25Z</dcterms:created>
  <dcterms:modified xsi:type="dcterms:W3CDTF">2024-09-13T12:01:27Z</dcterms:modified>
</cp:coreProperties>
</file>