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56232-14E0-4B18-8D9B-02BED025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F926-73AD-427C-9AF0-BACCC008A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438A7-1753-4DF3-A274-3B917BEFC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83524-1015-4859-984B-96547810F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B2349-EFE7-4F02-B0AE-C706A9D3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9E597-08E5-4E39-B08A-03C55FE8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40D987-85A6-4E2F-87D5-7220F62EE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71D0C-8967-4927-B70B-395C21FE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19E07-6214-4254-BC81-FFF9387FC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8EC7D-9290-45C7-BE3B-69CDAA93B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9B233-5F30-430D-AA6E-552E98651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56014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厂常见伤害事故分析与预防\n## 1.工厂常见伤害事故概述\n### 1.1工厂伤害事故的类别及特点\n### 1.2工厂伤害事故的发生原因\n### 1.3工厂伤害事故的影响和后果\n## 2.工厂安全生产法律法规与标准\n### 2.1国家安全生产法律法规体系\n### 2.2行业安全生产标准与规范\n### 2.3企业安全生产责任与制度\n## 3.工厂常见伤害事故预防措施\n### 3.1加强员工安全培训与教育\n### 3.2完善工厂安全设施与设备\n### 3.3建立健全安全生产管理制度\n## 4.工厂伤害事故应急处理与救援\n### 4.1伤害事故应急预案的制定与演练\n### 4.2伤害事故的报告与处置流程\n### 4.3伤害事故的调查与分析\n## 5.工厂伤害事故案例分析\n### 5.1典型工厂伤害事故案例介绍\n### 5.2伤害事故案例的原因分析与教训\n### 5.3预防工厂伤害事故的建议与措施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工厂常见伤害事故分析与预防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工厂常见伤害事故概述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类别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化学品泄漏事故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机械伤害事故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高空坠落事故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发生频率高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伤害程度严重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影响范围广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预防和处理难度大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工厂伤害事故的类别及特点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疏忽大意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违反劳动纪律</a:t>
                </a:r>
                <a:endParaRPr/>
              </a:p>
            </p:txBody>
          </p: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</a:t>
                </a:r>
                <a:endParaRPr/>
              </a:p>
            </p:txBody>
          </p:sp>
        </p:grpSp>
        <p:grpSp>
          <p:nvGrpSpPr>
            <p:cNvPr id="18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设备设计缺陷</a:t>
                </a:r>
                <a:endParaRPr/>
              </a:p>
            </p:txBody>
          </p:sp>
          <p:sp>
            <p:nvSpPr>
              <p:cNvPr id="19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设备因素</a:t>
                </a:r>
                <a:endParaRPr/>
              </a:p>
            </p:txBody>
          </p:sp>
          <p:sp>
            <p:nvSpPr>
              <p:cNvPr id="19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工作环境恶劣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安全防护措施不到位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应急预案不完善</a:t>
                </a:r>
                <a:endParaRPr/>
              </a:p>
            </p:txBody>
          </p:sp>
          <p:sp>
            <p:nvSpPr>
              <p:cNvPr id="19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工厂伤害事故的发生原因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工厂伤害事故的影响和后果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员工身心健康受损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社会信誉受损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负伤员工可能失去劳动能力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企业可能面临法律制裁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负面影响企业长期发展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工厂安全生产法律法规与标准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国家安全生产法律法规体系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国家法律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《中华人民共和国安全生产法》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《中华人民共和国职业病防治法》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《中华人民共和国消防法》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部门规章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《安全生产违法行为行政处罚办法》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《安全生产事故隐患排查治理暂行规定》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《职业病诊断与鉴定管理办法》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《建筑设计防火规范》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《爆炸性环境用电气设备》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《工作场所空气中化学物质职业接触限值》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行业规范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《石油化工企业安全生产标准化实施指南》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《烟花爆竹企业安全生产标准化实施指南》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《建筑施工企业安全生产标准化实施指南》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行业安全生产标准与规范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企业负责人对本单位安全生产工作全面负责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安全生产管理机构负责安全生产监督管理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员工自觉遵守安全生产规章制度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安全生产教育培训制度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安全生产检查制度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安全生产事故应急预案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企业安全生产责任与制度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工厂常见伤害事故预防措施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加强员工安全培训与教育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应急处理措施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实战演练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座谈会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https://d.book118.com/037156014144006043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工厂常见伤害事故分析与预防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2024-09-17T18:23:24.865</cp:lastPrinted>
  <dcterms:created xsi:type="dcterms:W3CDTF">2024-09-17T10:23:24Z</dcterms:created>
  <dcterms:modified xsi:type="dcterms:W3CDTF">2024-09-17T10:23:26Z</dcterms:modified>
</cp:coreProperties>
</file>