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7F796-8F20-42ED-9935-A9C7B1529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57E01-3FC4-45D2-902D-956358CE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2280-EA5B-48B8-914C-6E1119FFC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251D5-0F1E-41D4-9FA1-D64096023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79D94-09D1-4F48-822A-6D452005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99F3C-30D2-47A3-B353-6CD3ED29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6B9EA-80A9-440D-BCF6-3E797EB9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E3409-6CDE-4F2A-8CCA-BFF7E2126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B7E37-F5D9-4BB5-A8A4-95DD6FF9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62062-F759-4DAF-A2F6-265BC7FE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5A2C2-B7DB-4D89-B9E8-2FEFC3E3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1002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2024夏日经济之现制咖啡&amp;茶饮市场洞察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现制咖啡&amp;茶饮市场是指通过现场制作、即时供应的咖啡和茶饮产品的销售市场。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根据产品类型、口味、制作方式等不同，现制咖啡&amp;茶饮市场可以分为多种细分市场。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全球现制咖啡&amp;茶饮市场规模持续扩大，预计到2024年将达到数千亿美元。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消费者对品质和口感的追求、健康饮食的流行、新口味和创新的推动等。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88" r="33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现制咖啡&amp;茶饮市场竞争激烈，品牌众多，市场集中度逐渐提高。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各品牌通过产品创新、品牌形象、渠道拓展等方式进行差异化竞争。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现制咖啡和茶饮市场在城市中心和商业区较为集中，但随着消费习惯的普及，也逐渐向周边地区扩散。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现制咖啡和茶饮的消费者主要集中在年轻人群体，特别是18-35岁的年轻人。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女性消费者略多于男性消费者，但男性消费者的消费频次和客单价相对较高。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很多消费者选择在咖啡厅或茶饮店聚会、聊天，享受轻松的社交氛围。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口味体验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消费者对咖啡和茶饮的口味有较高要求，追求新鲜、独特和个性化的口感。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随着健康意识的提高，越来越多的消费者开始关注咖啡和茶饮的成分，选择低糖、低卡路里的产品。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一些知名品牌在消费者中拥有较高的忠诚度，消费者愿意为品牌溢价买单。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消费动机与行为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大多数消费者对现制咖啡和茶饮的品质和服务表示满意，但也有部分消费者提出改进意见。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品牌忠诚度较高，但也有部分消费者会尝试新的品牌或产品。口碑营销和推荐对现制咖啡和茶饮市场的拓展具有重要作用。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口味创新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现制咖啡和茶饮品牌不断推出新口味，如水果味、植物味等，满足消费者对新鲜和多样化的需求。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强调低糖、低卡、无糖、天然等健康特点，满足消费者对健康饮食的追求。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提供定制化咖啡和茶饮服务，如提供多种配料选择、特殊糖度要求等，提升消费者个性化体验。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提供舒适、有特色的店内环境，营造良好的消费氛围，提升消费者体验感。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优化点单、制作和取餐流程，提高服务效率，满足消费者快速消费的需求。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开展咖啡拉花、茶艺展示等互动活动，增强消费者参与感和体验感。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服务质量与体验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https://d.book118.com/037161002155006030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2024-09-02T16:00:21.417</cp:lastPrinted>
  <dcterms:created xsi:type="dcterms:W3CDTF">2024-09-02T08:00:21Z</dcterms:created>
  <dcterms:modified xsi:type="dcterms:W3CDTF">2024-09-02T08:00:23Z</dcterms:modified>
</cp:coreProperties>
</file>