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4CEA8-332B-4AC1-9EB5-9AD02B4F3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62A23-25C7-43A6-BEDD-99B33E5D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AA619-92DE-4F87-95EC-A21438EB4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EB9D4-93C5-40E8-B230-028FC33DE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24BE5-49CE-49FA-81CC-E9157FA45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FA3561-5324-4158-B977-0EA9DF2ED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0C5C1-5464-4A1C-AFA7-569361323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651BE-5E93-47C2-9BE3-826E01E8D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D846A-6DDC-4A60-9E93-47756A9DE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EAA6B-5574-4958-A299-702B207F9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005CA-2D62-4391-85D6-512827F72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1036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水利局办公室主任述职报告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政务管理与协调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人事管理与培训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财务管理与资金使用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信息化建设与推进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党群工作与文化建设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工作概述与职责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负责水利局内外事务的综合协调，确保各项工作顺利进行。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综合协调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承担水利局文件起草、审核、印发及档案管理工作。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文秘工作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负责水利局各类会议的筹备、组织和服务工作。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对水利局重要决策、重点工作进行督查督办，确保政令畅通。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督查督办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水利局办公室职能介绍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主任岗位职责及要求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主持办公室工作，制定工作计划并组织实施。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负责水利局文秘、机要、保密等工作。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协调处理来信来访和对外联络工作。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完成领导交办的其他任务。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主任岗位职责及要求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主任岗位职责及要求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具备良好的政治素质和职业道德。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具备较强的组织协调和沟通能力。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熟悉水利行业相关法律法规和政策。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具备扎实的文字功底和公文处理能力。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加强了与各部门之间的沟通协调，提高了工作效率和协同能力。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成功筹备并组织了水利局年度工作会议，得到了领导的充分肯定。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完成了水利局重要文件的起草、审核和印发工作，确保了政令畅通。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积极处理来信来访，妥善解决了多起群众反映的问题，维护了水利局的良好形象。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工作不足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在某些方面对下属的指导和监督不够，导致部分工作进展缓慢。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在处理一些复杂问题时，缺乏足够的经验和应对能力。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在日常工作中，有时过于注重细节而忽略了整体进度和效率。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政务管理与协调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确保所有来文及时登记、分类、传阅，并严格按照规定程序进行办理和归档。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文件收发管理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通过优化文件处理流程，提高文件流转效率，确保各项决策和指示能够及时传达和执行。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文件流转效率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严格遵守保密规定，对涉密文件和信息进行妥善管理，确保不发生泄密事件。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保密工作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政务文件处理及流转情况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会议筹备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负责会议通知的起草和发布，协调会议室和相关设备的准备，确保会议的顺利进行。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详细记录会议内容和讨论情况，准确反映与会人员的发言和意见。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纪要整理与发布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及时整理会议纪要，并报经领导审批后发布，确保会议精神的准确传达和落实。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会议组织、记录与纪要整理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积极推动建立跨部门沟通协调机制，定期召开协调会议，促进部门之间的合作与配合。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沟通协调机制建立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通过沟通协调，推动重点工作的顺利开展，及时解决工作中遇到的问题和困难。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重点工作推进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展示通过跨部门沟通协调取得的成果，如共同完成项目、解决重大问题等，体现办公室主任在促进部门协作中的积极作用。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协作成果展示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跨部门沟通协调成果展示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人事管理与培训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招聘流程规范化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制定并实施了详细的人员招聘流程，确保招聘工作公平、公正、公开，提高了招聘效率和质量。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选拔标准明确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根据不同岗位的需求，制定了相应的选拔标准，包括专业技能、工作经验、综合素质等方面，确保选拔出的人员能够胜任相应工作。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任用程序规范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严格按照任用程序进行人员任用，确保任用的合法性和规范性，同时注重人员配置的合理性和科学性。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人员招聘、选拔及任用情况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制定了全面的员工绩效考核体系，包括工作业绩、工作态度、团队合作等多个方面，确保考核结果客观、公正。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绩效考核体系建立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根据绩效考核结果，设计了相应的激励机制，包括奖金、晋升、培训等多种方式，激发员工的工作积极性和创造力。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将绩效考核结果作为员工晋升、奖惩的重要依据，同时针对考核中发现的问题，制定改进措施，促进员工不断提高自身素质和工作能力。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考核结果运用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员工绩效考核与激励机制设计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https://d.book118.com/037161036164006042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2024-09-16T11:45:16.428</cp:lastPrinted>
  <dcterms:created xsi:type="dcterms:W3CDTF">2024-09-16T03:45:16Z</dcterms:created>
  <dcterms:modified xsi:type="dcterms:W3CDTF">2024-09-16T03:45:18Z</dcterms:modified>
</cp:coreProperties>
</file>