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53B3AA-A8BB-45EF-BD16-BC2765E6D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31D6E2-9AF3-46FC-99F6-0321E27E5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CD1356-99E1-4412-9F1E-621886422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AC0AC3-478A-43D8-AFAD-D011DC638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5D3ACB-0114-4D85-9A4E-19CD49F0CC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8CA732-4604-42A2-8CE9-3B999FC16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920965-A12C-46AE-A320-A3A279BACF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9E9D2-3C73-41B8-B803-D118048A1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EF493-6FE1-4F7C-A6EC-C0B739237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10828-5E9E-4203-97D1-731D0C472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20362-CFD5-46E2-B5F7-FF2CDE697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61152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砖瓦制品行业项目风险管理方案</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项目风险管理概述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砖瓦制品行业项目风险识别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砖瓦制品行业项目风险评估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砖瓦制品行业项目风险应对策略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砖瓦制品行业项目风险监控与报告</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砖瓦制品行业项目风险管理持续改进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项目风险管理概述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4" r="326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3" r="325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在砖瓦制品行业项目中，风险指的是可能导致项目目标无法实现或产生不良后果的不确定因素。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根据来源和性质，风险可分为市场风险、技术风险、财务风险、组织风险、法律风险等。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通过识别、评估和控制风险，可以降低项目失败的可能性，提高项目成功率。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保障项目成功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提升决策质量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250" r="6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风险管理有助于项目团队在决策过程中充分考虑潜在风险，从而做出更明智的决策。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通过风险管理，可以合理分配资源以应对潜在风险，确保项目的顺利进行。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风险管理目标与原则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识别并评估项目中的潜在风险，制定相应的应对措施，降低风险对项目目标的影响。</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坚持预防为主、全面覆盖、科学评估、动态监控等原则，确保风险管理的有效性。同时，要遵循法律法规和行业标准，确保项目的合规性。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砖瓦制品行业项目风险识别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砖瓦制品市场需求受宏观经济、建筑行业波动等因素影响，需求下降可能导致项目收益减少。</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167" r="161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667" r="15667"/>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市场需求变化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行业内竞争激烈，新兴技术和替代品可能出现，对项目造成威胁。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竞争态势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原材料、能源等价格波动直接影响生产成本，对项目盈利带来不确定性。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价格波动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437" r="143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技术更新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砖瓦制品生产技术不断升级，落后技术可能导致项目效率低下、成本增加。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技术难度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某些特殊砖瓦制品的生产技术难度较大，技术瓶颈可能影响项目进度和质量。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技术泄密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关键技术泄密或被竞争对手模仿，将削弱项目竞争优势。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人力资源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熟练工人短缺、员工流失等人力资源问题，可能影响项目执行和效率。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原材料供应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砖瓦制品生产所需原材料如黏土、砂石等供应不稳定，将影响项目正常生产。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能源供应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电力、燃气等能源供应中断或价格上涨，将增加项目运营成本。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产业政策调整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政府对砖瓦制品产业政策进行调整，如限制产能、提高环保标准等，将影响项目合规性和盈利性。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法律法规变化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相关法律法规如环保法、建筑法等修订或出台新规定，可能增加项目合规成本和风险。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国际贸易政策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国际贸易政策变化如关税调整、贸易壁垒等，将影响砖瓦制品出口项目的盈利性。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政策与法律风险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砖瓦制品行业项目风险评估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定性评估法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通过专家经验、历史数据等对项目风险进行初步判断和分类。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定量评估法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运用概率论和数理统计等方法，对项目风险进行量化分析。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综合评估法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结合定性和定量评估方法，对项目风险进行全面、系统的评估。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风险识别</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对识别出的风险因素进行分析，评估其发生的概率和影响程度。</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风险分析</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风险评价</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风险应对措施制定</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针对不同等级的风险，制定相应的应对措施和预案。</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通过调查、分析等方法，识别项目潜在的风险因素。</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根据风险分析结果，对风险因素进行综合评价，确定风险等级。</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https://d.book118.com/037161152065006040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2024-09-12T21:01:01.250</cp:lastPrinted>
  <dcterms:created xsi:type="dcterms:W3CDTF">2024-09-12T13:01:01Z</dcterms:created>
  <dcterms:modified xsi:type="dcterms:W3CDTF">2024-09-12T13:01:03Z</dcterms:modified>
</cp:coreProperties>
</file>