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DF52AA-5308-43FF-8790-33804D350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E73503-D763-4E0C-B58B-39A62FDFF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F6F2FB-72BC-41F0-9E85-C9676A0CC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9FDA9B-7AD6-4F10-B9CC-889926582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7176EA-6F4A-43A3-9109-64B082417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1B0A54-93F3-4166-BCE5-FD5FF1727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2DA58E-31E2-4E3F-BC81-BD0BC7DE2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C792F9-4E00-4C0B-AEAE-D961FE7F3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63C6C0-E0CC-40E5-8142-C80878DAA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43B7F8-A056-423F-B07F-1DE760D76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443C57-67D2-47DA-80ED-E102488F5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16215101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2023年如何实施卓越绩效模式的优化管理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卓越绩效模式概述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2023年卓越绩效模式的挑战与机遇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实施卓越绩效模式的关键要素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卓越绩效模式优化管理的具体措施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成功实施卓越绩效模式的案例分享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对未来卓越绩效模式的展望与建议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卓越绩效模式概述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卓越绩效模式是一种综合性的组织绩效管理方法，旨在通过领导力、战略规划、顾客与市场、资源管理、过程管理、测量分析与改进、经营结果等七个方面，实现组织整体绩效和能力的持续提升。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强调以顾客为中心、注重过程和结果、追求持续改进和创新、关注组织整体绩效和竞争力。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212" r="232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8472" b="847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通过卓越绩效模式的实施，组织可以明确目标、优化流程、提高效率，从而实现整体绩效的提升。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提升组织整体绩效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卓越绩效模式关注顾客需求和市场变化，帮助组织在激烈的市场竞争中保持领先地位。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增强组织竞争力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卓越绩效模式强调持续改进和创新，推动组织在变革中不断发展壮大，实现可持续发展。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促进组织可持续发展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卓越绩效模式的意义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卓越绩效模式起源于20世纪80年代的美国，当时美国企业面临日本企业的竞争压力，开始寻求提高产品质量和竞争力的方法。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随着全球化和信息化的加速发展，卓越绩效模式逐渐在全球范围内得到推广和应用，成为企业提高绩效和竞争力的有效工具。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卓越绩效模式将继续向数字化、智能化方向发展，借助大数据、人工智能等先进技术，实现更加精准、高效的绩效管理。同时，卓越绩效模式也将更加注重社会责任和可持续发展，推动企业实现经济效益和社会效益的双赢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卓越绩效模式的发展历程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2023年卓越绩效模式的挑战与机遇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3613" b="361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传统的营销手段效果递减，要求企业在营销策略和手段上进行创新。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全球化竞争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企业需要面对来自全球范围内的竞争对手，要求企业不断提高自身竞争力。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品牌成为消费者选择的重要依据，要求企业加强品牌建设和管理。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市场竞争压力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消费者对产品的个性化需求日益增强，要求企业提高定制化生产能力。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品质追求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消费者对产品品质的要求不断提高，要求企业加强品质管理和提升。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服务体验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消费者对服务体验的要求越来越高，要求企业提供更加优质的服务。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客户需求变化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大数据、人工智能等数字化技术的广泛应用，为企业提供了更加精准的市场分析和决策支持。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数字化技术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绿色技术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428" r="1342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智能制造技术的不断发展，提高了企业的生产效率和产品品质。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环保和可持续发展成为重要趋势，要求企业加强绿色技术的研发和应用。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技术创新推动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892" r="1389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环保政策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政府对环保的重视程度不断提高，要求企业加强环保管理和投入。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贸易政策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国际贸易政策的变化对企业出口和国际化战略产生重要影响，要求企业密切关注国际贸易政策动态。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产业政策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政府对某些产业的扶持力度加大，为企业提供了更多的发展机遇和空间。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实施卓越绩效模式的关键要素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分解目标至各部门和岗位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将整体战略目标分解为各部门和岗位的具体目标，确保每个员工都能明确自己的工作方向和目标。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定期评估和调整战略目标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根据市场变化、竞争态势和内部能力等因素，定期评估战略目标的合理性，并及时进行调整。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制定清晰、可衡量的战略目标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确保目标与公司愿景、使命和核心价值观相一致，并能够指导公司的长期发展。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明确战略目标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精简管理层级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减少不必要的管理层级，提高决策效率和响应速度。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优化部门设置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根据业务需求和战略目标，调整部门设置和职责划分，确保资源得到合理配置。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强化跨部门协作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打破部门壁垒，促进跨部门之间的沟通和协作，形成合力推动公司发展。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优化组织结构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建立科学的招聘和选拔机制，确保能够吸引到优秀的人才，并将其安置在合适的岗位上。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完善招聘和选拔机制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提供全面的培训和发展机会，帮助员工提升专业技能和综合素质，增强公司的整体竞争力。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加强培训和发展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设计合理的薪酬和福利体系，激发员工的工作积极性和创造力，同时注重非物质激励手段的运用。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建立激励机制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819" r="14819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提升员工素质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https://d.book118.com/037162151011006036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2024-09-10T19:54:22.578</cp:lastPrinted>
  <dcterms:created xsi:type="dcterms:W3CDTF">2024-09-10T11:54:22Z</dcterms:created>
  <dcterms:modified xsi:type="dcterms:W3CDTF">2024-09-10T11:54:24Z</dcterms:modified>
</cp:coreProperties>
</file>