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21B667-FDE2-4F8B-B3E6-6813625FD5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978480-285B-43C9-A7D1-CB4C032D9F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6761C7-7300-49DD-9E56-6D06EA3458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97A2AD-50CE-4BAB-A815-15317B9F2A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3258962-5396-4C5F-88E9-80CFE84A76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89599CF-52DD-4BA4-AA22-D6B661CF61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0441B9F-770B-448D-9922-65C177982E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E26628-DF90-4A06-9F8C-C6E3B324AE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731BBD-49D0-4242-908D-D94D5F6D87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349E01-6571-4466-8CC9-46ABA43199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D5CE5E-638B-4A46-B359-AC8C48052A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7162161101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智能垃圾分类系统的社会接受与反馈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智能垃圾分类系统概述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社会接受度分析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用户反馈收集与分析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影响因素探讨与改进策略提出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5830" b="583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城市化进程加速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随着全球城市化进程的推进，城市垃圾产量迅速增长，传统垃圾分类和处理方式已无法满足需求。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环境问题日益严重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不合理的垃圾处理方式导致资源浪费、环境污染和生态破坏等问题愈发严重。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智能技术的快速发展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近年来，人工智能、物联网等技术的迅猛发展，为智能垃圾分类提供了技术支撑。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94" r="239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本文旨在探讨智能垃圾分类系统的社会接受程度、影响因素及改进方向，为推动智能垃圾分类系统的广泛应用提供参考。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智能垃圾分类系统在实际应用中存在哪些问题？如何提高其社会接受度？哪些因素会影响公众对智能垃圾分类系统的接受程度？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研究目的和问题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研究问题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智能垃圾分类系统概述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651" r="226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利用先进的计算机视觉、深度学习等技术，实现对垃圾自动分类、识别的系统。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智能垃圾分类系统定义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通过图像识别技术，对投入的垃圾进行自动分类，识别出可回收物、有害垃圾、湿垃圾和干垃圾等不同类别。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自动识别垃圾类别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对分类后的垃圾进行数据统计和分析，为政府和企业提供决策支持。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数据分析与统计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通过智能垃圾分类系统，向公众宣传环保知识和垃圾分类的重要性，提高公众的环保意识。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环保宣传教育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系统定义与功能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24" r="16724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通过摄像头捕捉垃圾图像，利用图像识别算法对垃圾进行分类识别。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计算机视觉技术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通过训练大量的垃圾图像数据，构建深度学习模型，实现对垃圾类别的自动分类。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深度学习技术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技术原理及实现方式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包括摄像头、图像处理器、控制器等硬件设备。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硬件组成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采用计算机视觉和深度学习算法，对垃圾图像进行预处理、特征提取和分类识别。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软件算法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将识别结果通过网络传输到数据中心进行处理和存储。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数据传输与处理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技术原理及实现方式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政策推动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国家出台相关政策，鼓励和支持智能垃圾分类系统的发展和应用。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国内企业和科研机构在智能垃圾分类技术方面取得重要突破，推出多款智能垃圾分类产品。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国内外发展现状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应用推广：智能垃圾分类系统在国内多个城市得到应用和推广，取得显著成效。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26890" b="26890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国内外发展现状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国际合作与交流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各国之间加强在智能垃圾分类领域的合作与交流，共同推动全球环保事业的发展。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技术领先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欧美等发达国家在智能垃圾分类技术方面处于领先地位，拥有成熟的技术和产品体系。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应用普及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智能垃圾分类系统在欧美等发达国家得到广泛应用，成为城市管理的重要手段之一。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国内外发展现状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社会接受度分析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认知程度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大多数公众对智能垃圾分类系统有所了解，但具体细节和运作方式的认知程度较低。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接受程度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在了解智能垃圾分类系统的功能和优势后，大部分公众表示愿意尝试使用并支持该系统的推广。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态度变化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随着智能垃圾分类系统在社区、学校等场所的逐步推广，公众的环保意识逐渐提高，对垃圾分类的重视程度也有所提升。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公众认知与态度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https://d.book118.com/037162161101006036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2024-09-11T11:40:53.551</cp:lastPrinted>
  <dcterms:created xsi:type="dcterms:W3CDTF">2024-09-11T03:40:53Z</dcterms:created>
  <dcterms:modified xsi:type="dcterms:W3CDTF">2024-09-11T03:40:55Z</dcterms:modified>
</cp:coreProperties>
</file>