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F073B-66BB-4675-9800-61D648C99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0E634-5670-4CAC-8E20-0CCC8A3B4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FE873-B8EF-4622-8B62-99243FDF3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85305-34FC-4D58-AAD2-246DB4B0F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24EF00-2999-40E5-A736-B92DE203A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6A1384-9F2F-4FC8-9F0E-6D3B494E0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E60AA8-E1F2-48C0-9F15-36C53B993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0E45D-F789-4322-A1C6-4145414DC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EDA81-5528-4CFA-9FEC-871469860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C3D3C-B09D-483D-AFE6-83D66DBDB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D789B-796D-446F-B861-FDBC38B91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6300005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舞蹈与形体塑造培训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形体塑造原理与方法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舞蹈技巧与形体塑造结合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不同舞蹈类型的形体塑造效果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舞蹈与形体塑造培训课程设计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舞蹈与形体塑造的实践应用与展示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舞蹈是人类最古老的艺术形式之一，起源于远古人类在劳动生产过程中，为表达情感、传递信息而进行的身体动作。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舞蹈的起源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随着社会的不断进步，舞蹈逐渐从原始的祭祀、庆祝等活动中独立出来，成为一种独特的艺术形式。不同地域、民族和文化的舞蹈各具特色，丰富了舞蹈的内涵和表现形式。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舞蹈的发展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3354" b="1335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具有高度的技巧性和规范性，强调身体的柔韧性和协调性，如芭蕾舞等。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古典舞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具有鲜明的民族特色和文化内涵，通过舞蹈展现各民族的风俗习惯、宗教信仰和生活场景。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民族舞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追求自由、个性和创新，不拘泥于传统的舞蹈形式和技巧，强调舞者的内心情感和自我表达。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现代舞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起源于美国黑人社区，具有自由、随性和竞技性的特点，强调舞者的个性和独特风格。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街舞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通过有氧运动、力量训练等提高舞者的身体素质和耐力水平。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体能训练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协调性训练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节奏感训练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通过拉伸、压腿等动作提高舞者身体的柔韧性，增加关节活动范围。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通过复杂的舞步和组合动作训练舞者的身体协调性，使其能够自如地完成各种舞蹈动作。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通过听音乐、打节拍等方式培养舞者的节奏感，使其能够准确地把握音乐节奏和舞蹈步伐。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舞蹈的基本功训练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形体塑造原理与方法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形体美标准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形体美是指身体比例协调、线条流畅、姿态优雅、肌肉结实而不僵硬、皮肤健康有光泽等。具体标准包括身高、体重、三围、骨骼结构、肌肉形态等多方面的指标。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形体塑造的目标是通过系统性的锻炼和科学合理的饮食，改善身体形态，增强身体素质，提高身体灵活性和协调性，培养优雅的气质和良好的仪态。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形体美的标准与塑造目标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900" r="249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通过跑步、游泳、跳绳等有氧运动，提高心肺功能，增强身体耐力，减少体脂含量，塑造健康的身体形态。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通过器械训练、自重训练等方式，增强肌肉力量，改善身体线条，提高身体稳定性和平衡能力。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通过瑜伽、普拉提等柔韧性训练，提高身体柔韧性，放松身心，改善不良体态和身姿。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通过舞蹈的基本功训练、舞蹈组合和舞蹈表演等，提高身体协调性、灵活性和表现力，塑造优美的身体形态。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舞蹈训练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形体塑造的科学方法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形体塑造中的营养与饮食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合理膳食结构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保证摄入足够的蛋白质、脂肪、碳水化合物等营养素，同时控制总热量摄入，避免过度肥胖或瘦弱。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饮食多样化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摄入多种食物，包括蔬菜、水果、全谷类、优质蛋白质来源（如鱼、瘦肉、豆类等）以及适量的健康脂肪（如橄榄油、坚果等）。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控制糖分和盐分摄入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减少高糖和高盐食品的摄入，以降低患糖尿病和高血压等疾病的风险。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充足的水分摄入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保持足够的水分摄入，有助于维持身体的正常代谢和生理功能，同时有助于皮肤的健康和光泽。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舞蹈技巧与形体塑造结合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通过舞蹈基本动作的训练，可以塑造身体的线条和肌肉，使身体更加挺拔、优雅。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舞蹈基本动作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舞蹈技巧练习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212" b="1721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舞蹈组合与套路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50" r="1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利用舞蹈中的跳跃、旋转、翻滚等技巧，可以锻炼身体的柔韧性、协调性和平衡感。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通过学习和练习舞蹈组合与套路，可以全面提升身体的综合素质，达到形体塑造的目的。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舞蹈技巧在形体塑造中的应用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形体塑造能够使身体线条更加流畅、优美，增强舞蹈的视觉冲击力。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694" r="1169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身体线条美感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通过形体塑造，可以加大舞蹈动作的幅度，增强动作的张力和表现力。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动作幅度与张力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形体塑造有助于更好地表达舞蹈中的情感，使观众更深刻地感受到舞蹈的内涵和意境。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情感表达与传递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形体塑造对舞蹈表现力的提升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https://d.book118.com/037163000054006030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2024-09-01T23:05:22.486</cp:lastPrinted>
  <dcterms:created xsi:type="dcterms:W3CDTF">2024-09-01T15:05:22Z</dcterms:created>
  <dcterms:modified xsi:type="dcterms:W3CDTF">2024-09-01T15:05:24Z</dcterms:modified>
</cp:coreProperties>
</file>