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8FCBE-BF6B-4C8C-83B0-B1F8CA5D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104C6-4209-43F1-91B5-A4F5C7B7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9B732-2630-4A54-BDAC-4E430356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CADA4-529D-4CFB-83D8-20FA75132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1A3F4-6237-4B99-ADC6-219B4113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F0371-8906-4728-94D1-29763BC2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1C92A-A06E-4F1B-9CCC-715FDAAC8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5F108-BA16-4DA6-B3F1-F36B2623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D8BEC-62FA-4087-B1A4-6BD022C4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B761-882E-4881-A8FF-822BFCA5C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3526-3EAB-4301-A67E-D6182A7BD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404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司机及车辆管理制度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通过规范司机和车辆的管理，降低交通事故发生的概率，保障公众的生命财产安全。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提高道路交通安全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合理的司机及车辆管理制度有助于提高道路交通效率，减少拥堵现象，提升出行体验。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提升交通效率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通过有效的司机及车辆管理，降低不必要的能源消耗和排放，对环境保护和可持续发展具有积极意义。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司机及车辆管理制度的制定与实施对于维护公共安全至关重要，能够减少交通事故、保障道路畅通。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规范行业行为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制度为司机和车辆管理提供了规范和标准，有助于规范行业行为，提高服务质量。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促进相关产业的发展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司机及车辆管理制度的实施可以促进相关产业的发展，如汽车维修、保险等，增加就业机会和经济效益。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司机管理制度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制定严格的招聘标准，确保司机具备必要的驾驶技能、安全意识和服务态度。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对新入职司机进行系统培训，包括驾驶技能、安全知识、服务规范等内容，确保司机熟悉工作要求。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司机招聘与培训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司机招聘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司机应严格遵守交通规则，确保行车安全。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保持车辆清洁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司机需保持车辆内外清洁，为乘客提供舒适的乘车环境。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准时准点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司机需按照规定的时间和路线进行接送，确保乘客准时到达目的地。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司机日常行为规范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https://d.book118.com/037164044135006053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2024-09-27T17:28:43.041</cp:lastPrinted>
  <dcterms:created xsi:type="dcterms:W3CDTF">2024-09-27T09:28:43Z</dcterms:created>
  <dcterms:modified xsi:type="dcterms:W3CDTF">2024-09-27T09:28:44Z</dcterms:modified>
</cp:coreProperties>
</file>