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41C3C-0856-48D5-A1F3-7AF0166F6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EE3F1-3B96-4686-A0FC-FBC2A2974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C4576-CA74-43AD-A77E-F19EB9C03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B89A8-AF80-4DBF-BD97-6767548E5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036DC-0D66-404A-AC8F-96394B848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B5B0DF-75A7-45E1-9979-010ED2316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AE12AE-4619-4A50-8E4F-AD2BAD47B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D48E9-8EF0-458B-9260-CC96A951B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EE5AF-0732-4B39-812E-04E9C146C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29E82-697B-483D-BE12-4B11C43C4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90FDE-0769-46F4-B550-C352F6880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64134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治安工作总结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960E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工作展望和计划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26" r="1452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治安工作是维护社会稳定、保障人民安全的重要工作，通过对治安工作的总结，可以全面了解治安工作的现状和存在的问题，为今后的工作提供参考和借鉴。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本总结旨在全面梳理过去一年治安工作的成绩和不足，分析存在的问题和原因，并提出改进措施和建议，为今后的治安工作提供参考和借鉴。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在改进措施方面，我们提出了具体的改进措施和建议，包括加强人员培训、规范管理流程、更新技术手段等方面。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在原因分析方面，我们对存在的问题进行了深入分析，找出了问题的根源和原因。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在存在的问题方面，我们发现了一些不足和问题，包括人员素质不高、管理不规范、技术手段落后等方面。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本总结主要包括工作成绩、存在的问题、原因分析和改进措施等方面，对过去一年的治安工作进行了全面梳理和总结。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在工作成绩方面，我们取得了显著的成绩，包括加强治安巡逻、打击犯罪、维护社会稳定等方面的工作。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工作总结概述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通过日常巡逻、监控等手段，及时发现和处置各类治安问题，确保社会稳定。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治安宣传教育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重点区域管理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开展治安宣传教育活动，提高居民安全意识和自我防范能力。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对重点区域、重点场所进行重点管理，加强巡逻和监管力度。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治安管理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加强安全设施建设，提高安全防范水平。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定期开展安全检查，及时发现和整改安全隐患。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组织安全培训，提高员工和居民的安全意识和技能。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案件处理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案件调查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对各类案件进行调查，收集证据，查明事实。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案件处理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依法对各类案件进行处理，维护社会公正和法律尊严。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案件预防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分析案件特点，提出预防措施，减少同类案件的发生。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为社区居民提供便捷、高效的服务，解决实际问题。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开展社区宣传活动，提高居民法律意识和安全意识。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社区宣传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组织社区巡逻，加强社区治安管理，确保居民安全。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社区巡逻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社区警务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重点区域整治取得实效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针对重点区域和问题，采取专项整治行动，显著改善了重点区域的治安状况。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治安管理手段现代化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引入科技手段，如视频监控、人脸识别等，提高了治安管理的效率和准确性。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治安秩序明显好转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通过加强巡逻和整治，有效减少了治安案件的发生，提高了居民的安全感。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治安管理成果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安全设施建设得到加强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投入资金加强社区、学校等公共场所的安全设施建设，提高了公共安全保障能力。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安全宣传教育深入人心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通过开展形式多样的安全宣传活动，提高了居民的安全意识和自防能力。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安全隐患排查整改到位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定期开展安全隐患排查，及时发现并整改各类安全隐患，有效预防了安全事故的发生。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https://d.book118.com/037164134035006051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2024-09-24T04:25:24.920</cp:lastPrinted>
  <dcterms:created xsi:type="dcterms:W3CDTF">2024-09-23T20:25:24Z</dcterms:created>
  <dcterms:modified xsi:type="dcterms:W3CDTF">2024-09-23T20:25:26Z</dcterms:modified>
</cp:coreProperties>
</file>