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490B7-5F63-4FD9-A574-5E477BD87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EAC2A-2759-48EE-A160-B8B666FF5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CB303-6E0A-48A4-A88A-FAD601178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4A2A3-2A04-47A7-A39D-187F0042E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D0DA81-440A-4DBB-99B9-5FE113422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5AC994-2CF6-4E44-8CBC-8B91140BE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239D7D-6DF7-4B50-8F99-4B1A6C3C5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DD758-F386-4E51-9365-D5EE7D541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34C19-5C86-4302-9BA4-058139851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83382-D61C-426D-B9FA-D13F40129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18A2B-3C3A-4D64-BC8C-55A521740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650041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宝宝安全行动大人要带头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宝宝安全现状与挑战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大人在宝宝安全行动中的角色与责任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宝宝安全行动方案设计与实施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宝宝安全行动效果评估与改进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492" r="44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提高家长和监护人对儿童安全问题的重视程度。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9542" r="95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强调大人在儿童安全行动中的责任和作用。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呼吁全社会共同关注儿童安全问题，形成合力。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85" r="192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045" r="704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78" r="1207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081" r="100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分析儿童安全问题的现状和挑战。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介绍大人在儿童安全行动中的具体做法和经验。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探讨如何进一步加强大人在儿童安全行动中的作用。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提出建议和展望，呼吁更多人参与儿童安全行动。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宝宝安全现状与挑战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999" b="129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家庭安全隐患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家具和家居用品安全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棱角尖锐的家具、不稳定的家居用品、易碎的装饰品等都可能对宝宝造成伤害。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电器和电源安全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电源插座、电线、电器设备等处理不当，可能导致宝宝触电或引发火灾。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过期食品、有毒有害物质、不洁净的餐具等都可能危害宝宝的健康。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在公共场所，宝宝可能面临走失、被陌生人带走等风险。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00" r="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014" b="1401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游乐设施安全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宝宝在道路上玩耍或行走时，可能遭遇交通事故。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游乐设施维护不当、使用错误等都可能对宝宝造成伤害。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公共场所安全威胁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583" r="75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宝宝对危险事物的认知和判断能力不足，容易受到伤害。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认知能力和判断力有限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宝宝的身体协调性和反应能力尚未发育完全，在面对突发状况时可能无法及时作出反应。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身体协调性和反应能力较差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宝宝对周围的事物充满好奇，喜欢探索未知，这也增加了他们接触危险事物的机会。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好奇心和探索欲望强烈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宝宝自身防范能力不足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大人在宝宝安全行动中的角色与责任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确保宝宝生活环境中没有安全隐患，如避免锐利物品、小零件等暴露在外。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提供安全环境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时刻关注宝宝动向，防止其接触危险物品或进行危险行为。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监督宝宝行动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在宝宝发生意外时，迅速采取必要措施，如急救、送医等。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监护人职责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向宝宝传授基本的安全知识，如交通安全、防火防电等。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传授安全知识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通过日常教育和情境模拟，培养宝宝的安全意识和自我保护能力。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发现宝宝有危险行为时，及时制止并纠正，引导其形成正确的行为习惯。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纠正危险行为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教育者角色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https://d.book118.com/037165004121006043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2024-09-17T13:25:07.801</cp:lastPrinted>
  <dcterms:created xsi:type="dcterms:W3CDTF">2024-09-17T05:25:07Z</dcterms:created>
  <dcterms:modified xsi:type="dcterms:W3CDTF">2024-09-17T05:25:09Z</dcterms:modified>
</cp:coreProperties>
</file>