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QUOMME+MS-UIGothic"/>
      <p:regular r:id="rId19"/>
    </p:embeddedFont>
    <p:embeddedFont>
      <p:font typeface="RRMQFP+GPAADO+ArialMT"/>
      <p:regular r:id="rId20"/>
    </p:embeddedFont>
    <p:embeddedFont>
      <p:font typeface="UMFSQP+URGOWW+MicrosoftYaHei"/>
      <p:regular r:id="rId21"/>
    </p:embeddedFont>
    <p:embeddedFont>
      <p:font typeface="FEQEHI+QHLIBM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32E74-4A52-486B-A22C-BCAC1F133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1C29A-1E96-4FE3-8C54-CE5117EB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EEC6B-6653-4A27-8918-1A61DBBED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8E5F9-717E-4626-B698-AA75D797D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B5EC94-61C6-4C22-A7BC-5A0BF5ACF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FFF56-0A72-46C5-BB4C-C7B8F0191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179191-8BF7-4393-9F8A-2F735EA9C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4E6CD-3C0D-4CC7-8D2A-ECEAC1A68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90040-2A13-447B-A332-B4776114F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F0925-C86D-4A3A-B26B-9881A8989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C7890-8C94-4F0C-BF86-8AB4A1B0B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6011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83502"/>
                </a:solidFill>
                <a:latin typeface="QUOMME+MS-UIGothic"/>
                <a:cs typeface="QUOMME+MS-UIGothic"/>
              </a:rPr>
              <a:t>犬的喂养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汇总课</a:t>
            </a:r>
            <a:r>
              <a:rPr sz="5150">
                <a:solidFill>
                  <a:srgbClr val="083502"/>
                </a:solidFill>
                <a:latin typeface="QUOMME+MS-UIGothic"/>
                <a:cs typeface="QUOMM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RMQFP+GPAADO+ArialMT"/>
                <a:cs typeface="RRMQFP+GPAADO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UOMME+MS-UIGothic"/>
                <a:cs typeface="QUOMME+MS-UIGothic"/>
              </a:rPr>
              <a:t>犬的品种与特点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UMFSQP+URGOWW+MicrosoftYaHei"/>
                <a:cs typeface="UMFSQP+URGOWW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099958" cy="1332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RMQFP+GPAADO+ArialMT"/>
                <a:cs typeface="RRMQFP+GPAADO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UOMME+MS-UIGothic"/>
                <a:cs typeface="QUOMME+MS-UIGothic"/>
              </a:rPr>
              <a:t>犬的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45AE37"/>
                </a:solidFill>
                <a:latin typeface="QUOMME+MS-UIGothic"/>
                <a:cs typeface="QUOMME+MS-UIGothic"/>
              </a:rPr>
              <a:t>食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45AE37"/>
                </a:solidFill>
                <a:latin typeface="QUOMME+MS-UIGothic"/>
                <a:cs typeface="QUOMME+MS-UIGothic"/>
              </a:rPr>
              <a:t>养需求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RMQFP+GPAADO+ArialMT"/>
                <a:cs typeface="RRMQFP+GPAADO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UOMME+MS-UIGothic"/>
                <a:cs typeface="QUOMME+MS-UIGothic"/>
              </a:rPr>
              <a:t>犬的喂养方法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UOMME+MS-UIGothic"/>
                <a:cs typeface="QUOMME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589210"/>
            <a:ext cx="4089341" cy="18808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RMQFP+GPAADO+ArialMT"/>
                <a:cs typeface="RRMQFP+GPAADO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UOMME+MS-UIGothic"/>
                <a:cs typeface="QUOMME+MS-UIGothic"/>
              </a:rPr>
              <a:t>犬的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45AE37"/>
                </a:solidFill>
                <a:latin typeface="QUOMME+MS-UIGothic"/>
                <a:cs typeface="QUOMME+MS-UIGothic"/>
              </a:rPr>
              <a:t>食健康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RMQFP+GPAADO+ArialMT"/>
                <a:cs typeface="RRMQFP+GPAADO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UOMME+MS-UIGothic"/>
                <a:cs typeface="QUOMME+MS-UIGothic"/>
              </a:rPr>
              <a:t>犬的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45AE37"/>
                </a:solidFill>
                <a:latin typeface="QUOMME+MS-UIGothic"/>
                <a:cs typeface="QUOMME+MS-UIGothic"/>
              </a:rPr>
              <a:t>食行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为训练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RMQFP+GPAADO+ArialMT"/>
                <a:cs typeface="RRMQFP+GPAADO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UOMME+MS-UIGothic"/>
                <a:cs typeface="QUOMME+MS-UIGothic"/>
              </a:rPr>
              <a:t>犬的喂养常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45AE37"/>
                </a:solidFill>
                <a:latin typeface="QUOMME+MS-UIGothic"/>
                <a:cs typeface="QUOMME+MS-UIGothic"/>
              </a:rPr>
              <a:t>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FEQEHI+QHLIBM+MicrosoftYaHei-Bold"/>
                <a:cs typeface="FEQEHI+QHLIB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QUOMME+MS-UIGothic"/>
                <a:cs typeface="QUOMME+MS-UIGothic"/>
              </a:rPr>
              <a:t>犬的品种与特点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FEQEHI+QHLIBM+MicrosoftYaHei-Bold"/>
                <a:cs typeface="FEQEHI+QHLIBM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犬的品种介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UOMME+MS-UIGothic"/>
                <a:cs typeface="QUOMME+MS-UIGothic"/>
              </a:rPr>
              <a:t>常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见</a:t>
            </a:r>
            <a:r>
              <a:rPr sz="2300" spc="25">
                <a:solidFill>
                  <a:srgbClr val="45AE37"/>
                </a:solidFill>
                <a:latin typeface="QUOMME+MS-UIGothic"/>
                <a:cs typeface="QUOMME+MS-UIGothic"/>
              </a:rPr>
              <a:t>品种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UOMME+MS-UIGothic"/>
                <a:cs typeface="QUOMME+MS-UIGothic"/>
              </a:rPr>
              <a:t>品种分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UOMME+MS-UIGothic"/>
                <a:cs typeface="QUOMME+MS-UIGothic"/>
              </a:rPr>
              <a:t>品种特点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犬的特点与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EQEHI+QHLIBM+MicrosoftYaHei-Bold"/>
                <a:cs typeface="FEQEHI+QHLIB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EQEHI+QHLIBM+MicrosoftYaHei-Bold"/>
                <a:cs typeface="FEQEHI+QHLIB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EQEHI+QHLIBM+MicrosoftYaHei-Bold"/>
                <a:cs typeface="FEQEHI+QHLIB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QUOMME+MS-UIGothic"/>
                <a:cs typeface="QUOMME+MS-UIGothic"/>
              </a:rPr>
              <a:t>特点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QUOMME+MS-UIGothic"/>
                <a:cs typeface="QUOMME+MS-UIGothic"/>
              </a:rPr>
              <a:t>社交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习</a:t>
            </a:r>
            <a:r>
              <a:rPr sz="2000">
                <a:solidFill>
                  <a:srgbClr val="45AE37"/>
                </a:solidFill>
                <a:latin typeface="QUOMME+MS-UIGothic"/>
                <a:cs typeface="QUOMME+MS-UIGothic"/>
              </a:rPr>
              <a:t>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QUOMME+MS-UIGothic"/>
                <a:cs typeface="QUOMME+MS-UIGothic"/>
              </a:rPr>
              <a:t>行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为习</a:t>
            </a:r>
            <a:r>
              <a:rPr sz="2000">
                <a:solidFill>
                  <a:srgbClr val="45AE37"/>
                </a:solidFill>
                <a:latin typeface="QUOMME+MS-UIGothic"/>
                <a:cs typeface="QUOMME+MS-UIGothic"/>
              </a:rPr>
              <a:t>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犬的起源与演化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UOMME+MS-UIGothic"/>
                <a:cs typeface="QUOMME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UOMME+MS-UIGothic"/>
                <a:cs typeface="QUOMME+MS-UIGothic"/>
              </a:rPr>
              <a:t>演化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过</a:t>
            </a:r>
            <a:r>
              <a:rPr sz="2300">
                <a:solidFill>
                  <a:srgbClr val="45AE37"/>
                </a:solidFill>
                <a:latin typeface="QUOMME+MS-UIGothic"/>
                <a:cs typeface="QUOMME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UOMME+MS-UIGothic"/>
                <a:cs typeface="QUOMME+MS-UIGothic"/>
              </a:rPr>
              <a:t>与人的关系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FEQEHI+QHLIBM+MicrosoftYaHei-Bold"/>
                <a:cs typeface="FEQEHI+QHLIB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QUOMME+MS-UIGothic"/>
                <a:cs typeface="QUOMME+MS-UIGothic"/>
              </a:rPr>
              <a:t>犬的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饮</a:t>
            </a:r>
            <a:r>
              <a:rPr sz="3800" spc="23">
                <a:solidFill>
                  <a:srgbClr val="083502"/>
                </a:solidFill>
                <a:latin typeface="QUOMME+MS-UIGothic"/>
                <a:cs typeface="QUOMME+MS-UIGothic"/>
              </a:rPr>
              <a:t>食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营</a:t>
            </a:r>
            <a:r>
              <a:rPr sz="3800" spc="25">
                <a:solidFill>
                  <a:srgbClr val="083502"/>
                </a:solidFill>
                <a:latin typeface="QUOMME+MS-UIGothic"/>
                <a:cs typeface="QUOMME+MS-UIGothic"/>
              </a:rPr>
              <a:t>养需求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FEQEHI+QHLIBM+MicrosoftYaHei-Bold"/>
                <a:cs typeface="FEQEHI+QHLIBM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犬的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食需求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QUOMME+MS-UIGothic"/>
                <a:cs typeface="QUOMME+MS-UIGothic"/>
              </a:rPr>
              <a:t>犬的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饮</a:t>
            </a:r>
            <a:r>
              <a:rPr sz="1550" spc="25">
                <a:solidFill>
                  <a:srgbClr val="45AE37"/>
                </a:solidFill>
                <a:latin typeface="QUOMME+MS-UIGothic"/>
                <a:cs typeface="QUOMME+MS-UIGothic"/>
              </a:rPr>
              <a:t>食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QUOMME+MS-UIGothic"/>
                <a:cs typeface="QUOMME+MS-UIGothic"/>
              </a:rPr>
              <a:t>犬的食物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犬的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养需求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UOMME+MS-UIGothic"/>
                <a:cs typeface="QUOMME+MS-UIGothic"/>
              </a:rPr>
              <a:t>蛋白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40425" y="1781175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UOMME+MS-UIGothic"/>
                <a:cs typeface="QUOMME+MS-UIGothic"/>
              </a:rPr>
              <a:t>脂肪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UOMME+MS-UIGothic"/>
                <a:cs typeface="QUOMME+MS-UIGothic"/>
              </a:rPr>
              <a:t>碳水化合物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2659" y="4335779"/>
            <a:ext cx="5080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UOMME+MS-UIGothic"/>
                <a:cs typeface="QUOMME+MS-UIGothic"/>
              </a:rPr>
              <a:t>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73950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特殊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期的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养需求（如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怀</a:t>
            </a: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孕、哺乳期等）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怀</a:t>
            </a:r>
            <a:r>
              <a:rPr sz="1550" spc="25">
                <a:solidFill>
                  <a:srgbClr val="45AE37"/>
                </a:solidFill>
                <a:latin typeface="QUOMME+MS-UIGothic"/>
                <a:cs typeface="QUOMME+MS-UIGothic"/>
              </a:rPr>
              <a:t>孕期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UOMME+MS-UIGothic"/>
                <a:cs typeface="QUOMME+MS-UIGothic"/>
              </a:rPr>
              <a:t>哺乳期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OMME+MS-UIGothic"/>
                <a:cs typeface="QUOMME+MS-UIGothic"/>
              </a:rPr>
              <a:t>在哺乳期，犬需要高蛋白、高脂肪的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OMME+MS-UIGothic"/>
                <a:cs typeface="QUOMME+MS-UIGothic"/>
              </a:rPr>
              <a:t>食物来支持母乳的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UOMME+MS-UIGothic"/>
                <a:cs typeface="QUOMME+MS-UIGothic"/>
              </a:rPr>
              <a:t>生。同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UOMME+MS-UIGothic"/>
                <a:cs typeface="QUOMME+MS-UIGothic"/>
              </a:rPr>
              <a:t>，在哺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OMME+MS-UIGothic"/>
                <a:cs typeface="QUOMME+MS-UIGothic"/>
              </a:rPr>
              <a:t>乳期，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应该给</a:t>
            </a:r>
            <a:r>
              <a:rPr sz="1350">
                <a:solidFill>
                  <a:srgbClr val="FFFFFF"/>
                </a:solidFill>
                <a:latin typeface="QUOMME+MS-UIGothic"/>
                <a:cs typeface="QUOMME+MS-UIGothic"/>
              </a:rPr>
              <a:t>犬提供足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QUOMME+MS-UIGothic"/>
                <a:cs typeface="QUOMME+MS-UIGothic"/>
              </a:rPr>
              <a:t>的水分和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OMME+MS-UIGothic"/>
                <a:cs typeface="QUOMME+MS-UIGothic"/>
              </a:rPr>
              <a:t>生素。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FEQEHI+QHLIBM+MicrosoftYaHei-Bold"/>
                <a:cs typeface="FEQEHI+QHLIBM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QUOMME+MS-UIGothic"/>
                <a:cs typeface="QUOMME+MS-UIGothic"/>
              </a:rPr>
              <a:t>犬的喂养方法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FEQEHI+QHLIBM+MicrosoftYaHei-Bold"/>
                <a:cs typeface="FEQEHI+QHLIBM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犬的日常喂养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UOMME+MS-UIGothic"/>
                <a:cs typeface="QUOMME+MS-UIGothic"/>
              </a:rPr>
              <a:t>犬的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饮</a:t>
            </a:r>
            <a:r>
              <a:rPr sz="2300">
                <a:solidFill>
                  <a:srgbClr val="45AE37"/>
                </a:solidFill>
                <a:latin typeface="QUOMME+MS-UIGothic"/>
                <a:cs typeface="QUOMME+MS-UIGothic"/>
              </a:rPr>
              <a:t>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UOMME+MS-UIGothic"/>
                <a:cs typeface="QUOMME+MS-UIGothic"/>
              </a:rPr>
              <a:t>喂食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时间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UOMME+MS-UIGothic"/>
                <a:cs typeface="QUOMME+MS-UIGothic"/>
              </a:rPr>
              <a:t>犬的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饮</a:t>
            </a:r>
            <a:r>
              <a:rPr sz="2300">
                <a:solidFill>
                  <a:srgbClr val="45AE37"/>
                </a:solidFill>
                <a:latin typeface="QUOMME+MS-UIGothic"/>
                <a:cs typeface="QUOMME+MS-UIGothic"/>
              </a:rPr>
              <a:t>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4250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特殊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期的喂养（如生病、老年等）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QUOMME+MS-UIGothic"/>
                <a:cs typeface="QUOMME+MS-UIGothic"/>
              </a:rPr>
              <a:t>生病期</a:t>
            </a:r>
            <a:r>
              <a:rPr sz="2000" spc="14">
                <a:solidFill>
                  <a:srgbClr val="45AE37"/>
                </a:solidFill>
                <a:latin typeface="SimSun"/>
                <a:cs typeface="SimSun"/>
              </a:rPr>
              <a:t>间</a:t>
            </a:r>
            <a:r>
              <a:rPr sz="2000" spc="15">
                <a:solidFill>
                  <a:srgbClr val="45AE37"/>
                </a:solidFill>
                <a:latin typeface="QUOMME+MS-UIGothic"/>
                <a:cs typeface="QUOMME+MS-UIGothic"/>
              </a:rPr>
              <a:t>的喂养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QUOMME+MS-UIGothic"/>
                <a:cs typeface="QUOMME+MS-UIGothic"/>
              </a:rPr>
              <a:t>老年期的喂养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UOMME+MS-UIGothic"/>
                <a:cs typeface="QUOMME+MS-UIGothic"/>
              </a:rPr>
              <a:t>不同品种的喂养特点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5479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QUOMME+MS-UIGothic"/>
                <a:cs typeface="QUOMME+MS-UIGothic"/>
              </a:rPr>
              <a:t>牧羊犬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QUOMME+MS-UIGothic"/>
                <a:cs typeface="QUOMME+MS-UIGothic"/>
              </a:rPr>
              <a:t>吉娃娃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贵宾</a:t>
            </a:r>
            <a:r>
              <a:rPr sz="2000">
                <a:solidFill>
                  <a:srgbClr val="45AE37"/>
                </a:solidFill>
                <a:latin typeface="QUOMME+MS-UIGothic"/>
                <a:cs typeface="QUOMME+MS-UIGothic"/>
              </a:rPr>
              <a:t>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牧羊犬通常需要高蛋白、高脂肪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吉娃娃通常需要低脂、高蛋白的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贵宾</a:t>
            </a: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犬的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分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和糖分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入，以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持其健康。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82675" y="430630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食，以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足其能量需求。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048250" y="430630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食，以避免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UOMME+MS-UIGothic"/>
                <a:cs typeface="QUOMME+MS-UIGothic"/>
              </a:rPr>
              <a:t>度肥胖。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https://d.book118.com/037166011110006046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QUOMME+MS-UIGothic</vt:lpstr>
      <vt:lpstr>SimSun</vt:lpstr>
      <vt:lpstr>RRMQFP+GPAADO+ArialMT</vt:lpstr>
      <vt:lpstr>Times New Roman</vt:lpstr>
      <vt:lpstr>UMFSQP+URGOWW+MicrosoftYaHei</vt:lpstr>
      <vt:lpstr>FEQEHI+QHLIBM+MicrosoftYaHei-Bold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2024-09-21T16:44:41.107</cp:lastPrinted>
  <dcterms:created xsi:type="dcterms:W3CDTF">2024-09-21T08:44:41Z</dcterms:created>
  <dcterms:modified xsi:type="dcterms:W3CDTF">2024-09-21T08:44:42Z</dcterms:modified>
</cp:coreProperties>
</file>