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609D1-565D-44B1-ADB1-11C49FF48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AC66F-52CF-4363-85B3-E86DCB49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67B57-4251-43F4-B920-10FBA6630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1C908-B8A2-4E91-8EAB-75FF1E4E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6F938-CC5E-431D-BE0E-3F059787C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D3F59A-00D0-4831-BC7B-99A960E9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9F34EF-68C9-4CCA-AEF1-2F7C564B1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16764-895C-40C1-A4B1-8F4D32AB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FBF9B-A356-4E1E-9B95-C74F9EEA4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E876B-6089-4B87-8878-B6340459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DE6F7-578C-4254-87F8-D58D5CBE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6152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肛门成形术后的护理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术后恢复期注意事项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勤换内裤，保持局部干燥清洁，防止感染。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每次排便后，用温水轻轻擦拭伤口周围，避免使用刺激性强的清洁剂。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术后早期应避免剧烈运动，以免伤口裂开或出血。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根据医生建议逐步恢复运动，开始时可以选择轻度活动，如散步、慢跑等。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按照医生指导定期更换敷料，确保伤口正常愈合。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如发现敷料松动或渗血较多，应及时就医检查。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定期更换敷料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遵循医生指导用药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严格按照医生的处方使用药物，不要自行增减剂量或更换药物。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如出现不良反应或不适，应及时向医生报告。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饮食调理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高纤维食物有助于保持肠道通畅，预防便秘和肠道问题。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肛门成形术后，患者应多摄入高纤维食物，如全麦面包、燕麦、豆类、蔬菜和水果等。这些食物能够增加粪便体积，刺激肠道蠕动，有助于排便顺畅。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多摄入高纤维食物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充足的水分摄入有助于软化粪便，预防便秘和肛门疼痛。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患者应增加每日水分摄入量，至少喝8杯水或其他无糖饮料。充足的水分能够软化粪便，减少排便时的疼痛和出血。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增加水分摄入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刺激性食物可能加重肛门疼痛和不适感。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肛门成形术后，患者应避免食用刺激性食物，如辛辣、酸辣、油炸食品和咖啡等。这些食物可能刺激肛门黏膜，加重疼痛和不适感。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保持饮食均衡有助于提供全面的营养，促进术后恢复。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肛门成形术后，患者应保持饮食均衡，摄取足够的蛋白质、碳水化合物、脂肪、维生素和矿物质。均衡的营养能够促进术后恢复，提高免疫力，减少感染的风险。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保持饮食均衡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日常护理与保健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https://d.book118.com/037166152034006036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2024-09-11T02:33:39.480</cp:lastPrinted>
  <dcterms:created xsi:type="dcterms:W3CDTF">2024-09-10T18:33:39Z</dcterms:created>
  <dcterms:modified xsi:type="dcterms:W3CDTF">2024-09-10T18:33:41Z</dcterms:modified>
</cp:coreProperties>
</file>