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3A629-2548-4161-A070-508629F55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2FC6D-00FE-42CD-967A-C996C0BBA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FEF5F-55E7-4D05-BD10-96C226918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D2715-BDDA-4020-8B53-C0A9E3E59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C68C6A-08FB-4EF5-A27D-1ECE24E2D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48DAE-CDEC-42FA-BB56-8B501B662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913D6B-79EF-499F-9969-F16C71C65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37FE7-7AD2-4B05-9D21-E650349A3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B8EFA-0F44-43D6-8130-B9DBC9A0F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C878F-8375-4EC7-97E5-346F3B2DC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CDF8F-00A9-4E91-91AD-B8188E77F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2001421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儿童营养与喂养PPT课件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儿童营养概述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儿童喂养方式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儿童营养与健康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儿童营养教育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儿童营养与喂养的未来展望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儿童营养概述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合理的营养摄入对儿童的身高、体重、智力等方面的发展至关重要。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促进脑发育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均衡的营养有助于增强儿童的免疫力，减少疾病的发生。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某些营养素对儿童的大脑发育具有关键作用，如铁、锌、碘等。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儿童营养的重要性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00" b="6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儿童营养的需求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能量需求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随着儿童的年龄增长，能量需求逐渐增加。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蛋白质需求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蛋白质是构成人体组织的基本物质，对儿童的生长发育至关重要。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矿物质和维生素需求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儿童需要适量的矿物质和维生素以满足其正常生理功能。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母乳是婴儿最好的食物，含有丰富的营养素和免疫物质。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随着年龄的增长，儿童需要逐渐引入多样化的辅食以补充母乳或配方奶的不足。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儿童应摄入各种食物，包括蔬菜、水果、谷物、蛋白质来源和适量的脂肪，以获得全面的营养。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儿童营养的来源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儿童喂养方式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母乳喂养的优点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母乳喂养有助于增强婴儿免疫力，促进婴儿发育，同时也能促进母子之间的情感联系。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母乳喂养的注意事项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母亲应保持健康的饮食和生活方式，定期接受体检，确保乳汁质量和数量。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母乳喂养是指母亲直接用乳汁喂养婴儿的方式，是自然界赋予人类的一种天然的喂养方式。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75" r="2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277" r="927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人工喂养的注意事项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家长应选择优质的代乳品或配方奶，注意正确的冲调方法和喂哺技巧，同时也要注意保持奶具的清洁卫生。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人工喂养是指通过人工方式，使用代乳品或配方奶喂养婴儿的方式。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人工喂养的优点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人工喂养方便、快捷，可以满足不同婴儿的需求，同时也可以避免母乳喂养中可能出现的感染等问题。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031" r="703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断奶是指婴儿逐渐减少对母乳或配方奶的依赖，逐渐增加对固体食物的摄入的过程。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断奶的定义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辅食添加应遵循由少到多、由细到粗、由稀到稠的原则，同时也要注意适量、均衡、多样化的原则。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辅食添加的原则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家长应选择新鲜、卫生、营养丰富的食物，避免过度加工和添加调味品，同时也要注意观察宝宝的反应和适应情况。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辅食添加的注意事项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断奶与辅食添加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适量喂养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家长应根据宝宝的实际需求进行适量喂养，避免过度或不足。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家长在喂养过程中应保持清洁卫生，避免食物污染和交叉感染。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家长应注意观察宝宝在喂养过程中的反应，如出现不适或异常应及时处理。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" r="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" r="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儿童营养与健康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https://d.book118.com/037200142140006031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2024-09-04T04:52:25.975</cp:lastPrinted>
  <dcterms:created xsi:type="dcterms:W3CDTF">2024-09-03T20:52:25Z</dcterms:created>
  <dcterms:modified xsi:type="dcterms:W3CDTF">2024-09-03T20:52:28Z</dcterms:modified>
</cp:coreProperties>
</file>