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9C312-C73D-4EA6-AFBD-2E66CCB45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05667-C025-43EA-A604-9C9E2BBCB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E3E7C-B39E-4BF3-8327-A508471EB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A504F-589E-4EA7-A710-F03ECBB89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03875-FB12-4B71-849F-C87EA313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4806B1-40E6-4971-A5D0-A373FADC9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D746F3-0B56-4F7D-A747-731178814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A24E7-EAE5-4378-81E1-4491B6C1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FCFDC-821A-45BC-B943-FC8E3E1F5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5383C6-3B6E-4DB2-BBD2-767201C8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3726F-510B-4969-950D-2C95326E2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201021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售后与销售协作的最佳实践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售后与销售协作的最佳实践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通过优化售后与销售之间的协作，确保客户需求得到及时响应和有效解决，从而提升客户满意度。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加强内部沟通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推动业务增长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建立高效的内部沟通机制，促进销售与售后团队之间的信息共享和协同工作，提高工作效率。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通过改进售后服务质量，增强客户对品牌的信任度和忠诚度，进而促进销售业务的增长。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介绍售后团队的组织结构、工作职责以及与销售团队的协作方式。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售后团队工作概述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阐述销售团队的组织架构、销售策略以及与售后团队的配合情况。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销售团队工作概述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分析当前售后与销售协作的现状，识别存在的问题和挑战，为提出改进方案提供依据。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协作现状及挑战分析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提出针对性的协作改进方案，包括优化流程、提升沟通效率等方面的具体措施，并制定相应的实施计划。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协作改进方案及实施计划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售后团队与销售团队紧密合作，能够更快速地响应客户的疑问和问题，提供及时有效的解决方案。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通过协作，售后团队可以根据销售团队提供的客户信息和购买历史，为客户提供更个性化的服务体验。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良好的售后支持可以增强客户对品牌的信任感，进而提升客户的满意度和忠诚度。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增强客户信任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69" b="49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0003" b="300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加强品牌形象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统一对外口径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售后团队和销售团队保持一致的对外沟通口径，有助于塑造统一的品牌形象。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展示专业实力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协作过程中，双方共同展示品牌的专业实力和服务水平，提升品牌在客户心中的地位。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优化客户体验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通过不断改进和优化售后服务流程，品牌能够为客户提供更加便捷、高效的服务体验，从而加强品牌形象。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提升复购率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优质的售后服务能够增加客户对品牌的好感度和信任度，从而提高客户的复购率和推荐意愿。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挖掘潜在商机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售后团队在与客户互动过程中，可以发掘客户的潜在需求和购买意向，为销售团队提供有价值的销售线索。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通过不断优化售后与销售协作流程，品牌能够提升市场竞争力，进而扩大市场份额和实现业务增长。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208" r="17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促进业务增长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售后与销售协作的现状及挑战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目前，许多企业的售后和销售团队之间存在协作不畅的问题，导致客户体验不佳，影响企业声誉和业绩。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协作程度有限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售后和销售团队之间缺乏有效的信息沟通机制，导致客户需求响应不及时，服务效率低下。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售后和销售团队的工作目标存在差异，销售团队关注销售业绩，而售后团队关注客户满意度和服务质量，导致双方难以形成合力。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目标不一致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448" r="94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随着市场竞争的加剧，客户对服务的要求越来越高，提升客户满意度成为企业面临的重要挑战。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企业需要加强售后和销售团队之间的协作，形成高效的服务体系，提高服务质量和效率。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企业需要建立有效的信息共享机制，确保售后和销售团队能够及时获取客户信息和需求，提高服务响应速度。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实现信息共享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改进售后与销售协作可以优化企业资源配置，避免资源浪费和重复劳动，提高资源利用效率。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推动业务发展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良好的售后与销售协作有助于企业深入了解客户需求和市场动态，为产品研发和营销策略提供有力支持，推动业务发展。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加强售后与销售协作有助于提升客户满意度和忠诚度，进而提升企业的市场竞争力。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637" r="263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https://d.book118.com/037201021126006042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2024-09-16T02:21:05.073</cp:lastPrinted>
  <dcterms:created xsi:type="dcterms:W3CDTF">2024-09-15T18:21:05Z</dcterms:created>
  <dcterms:modified xsi:type="dcterms:W3CDTF">2024-09-15T18:21:07Z</dcterms:modified>
</cp:coreProperties>
</file>