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5BC69-2613-4D50-97DC-E85D32D28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3914F-E6A8-4802-B597-008CE144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E5582-CE67-4ABE-8F2F-0A9CE7F26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C5A8E-11F8-42E1-AE78-840230C6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AE6EC-0830-4A15-8864-7F281961C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0E5CB-453E-4B30-A9CB-E11AF938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D6596-BBC4-4EE3-BC4A-34B1B7B69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561EE-2698-4811-B1AD-01F8CC14B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C50CD-CCEE-43C0-B5F7-B795C6AE8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8B844-0376-4BC6-848D-51E2512F1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5312B-39A7-4A5B-986D-0D87DFA4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201043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案例分析：某企业ERP实施过程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案例分析：ERP在供应链管理中的应用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案例分析：ERP在财务管理中的应用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案例分析：ERP在人力资源管理中的应用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强化企业决策支持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ERP系统能够实时提供准确的数据和信息，为企业决策提供有力支持。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推动企业数字化转型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ERP系统是企业数字化转型的重要组成部分，有助于企业实现数字化、智能化升级。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提升企业运营效率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通过实施ERP系统，整合企业内外部资源，优化业务流程，提升企业运营效率。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详细介绍ERP系统的实施过程，包括项目启动、需求分析、系统设计、系统开发、系统测试、上线运行等阶段。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重点阐述ERP系统实施后带来的效果，包括提升运营效率、降低运营成本、提高决策水平等方面的成果。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分享在ERP系统实施过程中获得的经验教训，为其他企业实施ERP系统提供参考和借鉴。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ERP（Enterprise Resource Planning，企业资源计划）系统是一种综合性的管理软件，旨在整合企业内外部资源，优化业务流程，提高企业运营效率。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ERP系统具有集成性、实时性、模块化和可配置性等特点，能够支持企业全面管理，包括财务、采购、销售、库存、生产等各个方面。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ERP系统起源于20世纪60年代的物料需求计划（MRP）系统，经历了MRP II（制造资源计划）阶段，最终在90年代发展成为现代的ERP系统。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目前，ERP系统已经成为企业信息化建设的重要组成部分，广泛应用于各行各业。随着云计算、大数据等技术的发展，ERP系统也在不断升级和扩展，以满足企业不断增长的管理需求。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核心功能与模块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ERP系统的核心功能包括财务管理、采购管理、销售管理、库存管理、生产管理、人力资源管理等。这些功能通过集成化的方式，实现了企业资源的优化配置和业务流程的自动化。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ERP系统通常包括多个模块，如财务模块、采购模块、销售模块、库存模块、生产模块等。每个模块都针对特定的业务领域，提供一系列的管理工具和功能，支持企业进行全面的业务管理。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案例分析：某企业ERP实施过程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73" r="327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68" r="316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该企业是一家中型制造业公司，专注于生产高品质的产品并提供相关服务。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随着企业规模的扩大和业务量的增加，原有的管理系统已无法满足需求，需要引入ERP系统来整合资源、优化流程、提高效率。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企业背景及需求分析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企业对市场上的ERP产品进行了广泛的调研，了解了不同产品的功能、性能、价格等方面的信息。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产品演示与评估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企业邀请了多家ERP厂商进行现场演示，并对各产品的功能、技术、服务等进行了综合评估。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经过综合比较，企业最终选择了某知名品牌的ERP产品，并签订了采购合同。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选型与采购过程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数据迁移与测试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项目小组对企业的历史数据进行了迁移，并对新系统进行了全面的测试，确保系统的稳定性和准确性。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企业成立了ERP实施项目小组，并指定了项目经理和团队成员。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系统配置与定制开发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根据企业的实际需求，项目小组对ERP系统进行了详细的配置和必要的定制开发，以满足企业的特殊需求。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系统实施与定制开发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企业制定了详细的ERP培训计划，包括培训内容、培训对象、培训时间等。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企业组织员工参加了ERP培训，并对培训效果进行了考核，确保员工能够熟练掌握新系统的操作。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系统推广与应用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企业在内部积极推广ERP系统的应用，鼓励员工使用新系统进行日常工作，提高工作效率。同时，企业还通过客户培训、产品宣传等方式，向客户和合作伙伴推广ERP系统的应用和价值。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培训与推广措施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案例分析：ERP在供应链管理中的应用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https://d.book118.com/037201043135006035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2024-09-10T09:12:42.122</cp:lastPrinted>
  <dcterms:created xsi:type="dcterms:W3CDTF">2024-09-10T01:12:42Z</dcterms:created>
  <dcterms:modified xsi:type="dcterms:W3CDTF">2024-09-10T01:12:44Z</dcterms:modified>
</cp:coreProperties>
</file>