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6FD31-58AA-4B81-9887-06E952A8E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79026-4CC6-4D00-95CA-5682C9252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E8803-B82E-435E-992B-1A0590DC9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70647-3896-44C8-9971-110C9A81E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D3D7B-5943-40E8-B5B1-1B7187FA7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D74F0F-E007-41E2-9F51-6C0C5BEED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CC0C68-D9EB-4B91-AC84-CF3787A94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E8516-6DD0-40EC-B3EF-BB1BF6B11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75D1F-1922-49C8-A3C8-BFC88F580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4B891-D29D-43CC-8B75-0F88803BF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FCA1A-AB0A-4CA6-AD39-0CC4A851E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0005205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工业特点及分布课件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工业政策与法规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43" r="16643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35" r="16635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工业是指采集原料，并把它们加工成为可消费的物品或商品的产业部门。它涉及到从原材料的采集、加工、制造到最终产品的产出全过程。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根据不同的分类标准，工业可以分为许多不同的类型。例如，根据生产活动的特点，工业可以分为轻工业和重工业；根据生产工艺，工业可以分为制造业、采掘业和加工工业等。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12" b="233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工业的发展经历了从手工业到机器大工业的演变。随着科技的不断进步，工业生产方式、生产工艺和生产组织形式也在不断变革，推动了工业的快速发展。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工业发展历程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33" r="149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28" r="25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技术密集型工业主要依赖先进技术、工艺和设备进行生产。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这类工业需要大量的技术研发和投入，产品技术含量高，附加值大。例如，电子、通信、航空航天等产业。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技术密集型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资本密集型工业需要大量的固定资本投入。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这类工业的典型特点是高投资、高成本，但同时也具有较高的规模效益。例如，钢铁、化工、电力等产业。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资本密集型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劳动密集型工业依赖大量劳动力进行生产。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这类工业对技术的要求相对较低，但需要大量的劳动力。例如，纺织、服装、玩具等产业。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劳动密集型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https://d.book118.com/038000052054006024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2024-08-31T12:28:17.045</cp:lastPrinted>
  <dcterms:created xsi:type="dcterms:W3CDTF">2024-08-31T04:28:17Z</dcterms:created>
  <dcterms:modified xsi:type="dcterms:W3CDTF">2024-08-31T04:28:18Z</dcterms:modified>
</cp:coreProperties>
</file>