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FDDCA-4233-4739-88EC-B39DC41F1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A4C77-3276-4133-BF13-DD0A88A55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4364E-AD65-4524-A6E3-632FD8C37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85BDF-DA47-4DED-B9D5-F6B68E09E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7DC27C-834B-434D-B5CB-F88D2F2D7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600732-DBF3-4454-A63F-7F4D8DCCB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9B275F-EEA4-4449-A4FD-10CFA499B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AEAF3-7C3E-48B8-86A3-FE72D58AF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1991F8-62D7-4471-90DD-E062CFE0E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23155-8B1F-492A-8ECF-09F1C5DF0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BDF3A-B642-4D13-9FE1-3563C369D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0012505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尿素泵不工作原因分析报告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尿素泵不工作的常见原因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尿素泵不工作对车辆的影响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尿素泵不工作的诊断和检测方法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尿素泵不工作的预防和解决方案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分析尿素泵不工作的原因，提出解决方案和预防措施，以提高尿素泵的可靠性和使用寿命。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随着汽车排放法规的日益严格，尿素泵作为降低柴油车尾气中氮氧化物排放的关键部件，其正常运行对于环境保护和车辆性能至关重要。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本报告将分析尿素泵不工作的常见原因，包括机械故障、电气故障、尿素质量问题和控制系统故障等。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通过案例分析和实地调查，我们将深入探讨这些原因，并提出相应的解决方案和预防措施。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最后，我们将总结报告的主要观点和建议，为提高尿素泵的可靠性和使用寿命提供参考。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尿素泵不工作的常见原因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840" b="58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622" b="156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48" b="79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尿素泵故障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尿素泵电机故障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电机是尿素泵工作的核心部件，如果电机出现故障，尿素泵将无法正常工作。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尿素泵内部机械故障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尿素泵内部机械部件如轴承、齿轮等出现磨损、断裂等情况，也会导致尿素泵无法正常工作。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尿素泵控制模块故障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控制模块是尿素泵的大脑，如果控制模块出现故障，尿素泵将无法接收到正确的指令，从而无法正常工作。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尿素加注口堵塞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如果尿素加注口被堵塞，尿素无法加入尿素箱，导致尿素泵无法正常工作。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尿素泄漏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如果尿素泄漏，尿素液位将降低，导致尿素泵无法正常工作。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尿素液位传感器故障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液位传感器用于检测尿素液位，如果液位传感器出现故障，尿素泵将无法检测到尿素液位，从而无法正常工作。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尿素液位低或无尿素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如果尿素溶液质量差，容易产生结晶，结晶会堵塞尿素泵的进出口，导致尿素泵无法正常工作。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尿素溶液质量差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尿素溶液温度过高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长时间未使用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如果尿素溶液温度过高，会导致尿素结晶，堵塞尿素泵的进出口。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如果长时间未使用尿素泵，会导致尿素结晶堵塞，影响尿素泵的正常工作。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尿素溶液结晶堵塞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216" r="42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电源线是给尿素泵供电的重要线路，如果电源线出现故障，尿素泵将无法正常工作。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控制线是连接尿素泵和发动机的重要线路，如果控制线出现故障，发动机将无法接收到尿素泵的正确信号，从而影响尿素泵的正常工作。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尿素泵线路故障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控制线故障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电源线故障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尿素泵不工作对车辆的影响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发动机性能下降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当尿素泵停止工作时，发动机控制系统无法获得所需的尿素量，导致发动机无法正常运转，进而影响车辆的动力和燃油经济性。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尿素泵不工作会导致发动机性能下降，因为尿素是柴油发动机中用于处理尾气的关键物质。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排放超标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尿素泵不工作会导致车辆排放超标，因为尿素有助于减少尾气中的有害物质，如氮氧化物。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当尿素泵停止工作时，尾气中的有害物质无法得到有效处理，导致排放超标，对环境造成污染。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尿素泵不工作会导致车辆故障灯亮起，这是车辆故障诊断系统发出的警告信号。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故障灯亮起提醒驾驶员车辆存在故障，需要及时检查和维修，以避免进一步损坏发动机和其他相关系统。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车辆故障灯亮起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https://d.book118.com/038000125055006036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2024-09-15T16:47:52.273</cp:lastPrinted>
  <dcterms:created xsi:type="dcterms:W3CDTF">2024-09-15T08:47:52Z</dcterms:created>
  <dcterms:modified xsi:type="dcterms:W3CDTF">2024-09-15T08:47:54Z</dcterms:modified>
</cp:coreProperties>
</file>