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42B8D-38A1-40B0-96AC-0EA3585D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3E8A1-D0A6-42C7-8380-A9973BBE4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1A81F-6FB3-47F8-8CB0-F11A6BA3C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1B9E1-9ADD-4A4C-83D4-86288E13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365A1-86A3-4CFE-8089-60DB37A6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1D1A6-6FDE-4893-8346-6FAEA28D0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5CAEB-3D61-4744-99D5-0DCB53D1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1DE35-87D1-476B-84CF-6D42A0E8D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EE1A6-B406-4C3F-99F6-4920F593C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30BBF-3D5C-48A2-AF44-33778A59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2500B-E28A-4B27-9AEA-7522875B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0.xml" /><Relationship Id="rId20" Type="http://schemas.openxmlformats.org/officeDocument/2006/relationships/tags" Target="../tags/tag258.xml" /><Relationship Id="rId21" Type="http://schemas.openxmlformats.org/officeDocument/2006/relationships/tags" Target="../tags/tag259.xml" /><Relationship Id="rId22" Type="http://schemas.openxmlformats.org/officeDocument/2006/relationships/tags" Target="../tags/tag26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1016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局灶性脉络膜炎的护理查房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局灶性脉络膜炎的相关知识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局灶性脉络膜炎的相关知识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局灶性脉络膜炎的定义和概述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定义：一种慢性炎症性眼病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症状：轻度视力下降，视物变形，视野中心暗点等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诊断：通过眼底镜检查和光学相干断层扫描等检查进行诊断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概述：可导致患者视力下降，视野缺损以及视神经萎缩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病因：可能与病毒感染、免疫反应及外伤等有关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发病机制：发病机制尚不明确，可能与炎症反应、内皮损伤及新生血管形成有关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病理表现：脉络膜毛细血管层可见局灶性炎症细胞浸润和渗出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临床表现：视力下降、视物变形、眼前黑影等症状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病理改变和临床表现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病理改变：炎症累及脉络膜毛细血管，血管壁发生炎性改变，导致血管闭塞或血栓形成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临床表现：视力下降、视物变形、视野中心暗点等，炎症累及黄斑时出现明显视力下降，甚至失明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患者基本情况介绍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年龄：45岁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职业：工人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患者男/女性，年龄多少岁，职业为何。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病史：患局灶性脉络膜炎多久，是否有其他疾病。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症状表现：视物模糊、视力下降、眼前黑影等。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伴随症状：是否有眼痛、头痛等症状。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实验室及辅助检查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辅助检查：如心电图、超声心动图、脑电图等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实验室检查：包括血常规、尿常规、生化检查等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检查结果：可显示炎症指标升高、免疫指标异常等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诊断价值：结合临床表现和实验室及辅助检查结果，可帮助医生确诊局灶性脉络膜炎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定义：组织损伤或潜在组织损伤引起的不愉快感觉和情感体验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常见原因：炎症、创伤、手术、肿瘤等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评估方法：视觉模拟评分法、数字评分法、文字描述评分法等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目的：确定疼痛部位、性质、程度和持续时间，寻找疼痛的原因和诱因，采取有效的护理措施缓解疼痛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视力下降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原因：病变累及黄斑区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定义：局灶性脉络膜炎患者出现的视力下降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护理措施：及时告知医生，采取相应措施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预防：避免过度用眼，保持眼部卫生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https://d.book118.com/038001016077006043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3"/>
  <p:tag name="KSO_WM_UNIT_INDEX" val="1_1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4"/>
  <p:tag name="KSO_WM_UNIT_INDEX" val="1_1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1_1"/>
  <p:tag name="KSO_WM_UNIT_INDEX" val="1_1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2"/>
  <p:tag name="KSO_WM_UNIT_INDEX" val="1_1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3"/>
  <p:tag name="KSO_WM_UNIT_INDEX" val="1_2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4"/>
  <p:tag name="KSO_WM_UNIT_INDEX" val="1_2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2_1"/>
  <p:tag name="KSO_WM_UNIT_INDEX" val="1_2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2"/>
  <p:tag name="KSO_WM_UNIT_INDEX" val="1_2_2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局灶性脉络膜炎的护理查房</vt:lpstr>
      <vt:lpstr>目录</vt:lpstr>
      <vt:lpstr>局灶性脉络膜炎的相关知识</vt:lpstr>
      <vt:lpstr>局灶性脉络膜炎的定义和概述</vt:lpstr>
      <vt:lpstr>病因和发病机制</vt:lpstr>
      <vt:lpstr>病理改变和临床表现</vt:lpstr>
      <vt:lpstr>病例汇报</vt:lpstr>
      <vt:lpstr>患者基本情况介绍</vt:lpstr>
      <vt:lpstr>病史及症状表现</vt:lpstr>
      <vt:lpstr>实验室及辅助检查</vt:lpstr>
      <vt:lpstr>护理诊断</vt:lpstr>
      <vt:lpstr>疼痛</vt:lpstr>
      <vt:lpstr>视力下降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2024-09-23T05:14:48.333</cp:lastPrinted>
  <dcterms:created xsi:type="dcterms:W3CDTF">2024-09-22T21:14:48Z</dcterms:created>
  <dcterms:modified xsi:type="dcterms:W3CDTF">2024-09-22T21:14:50Z</dcterms:modified>
</cp:coreProperties>
</file>