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5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D4C35-92F9-416D-B8D8-8051C9834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D187D-5B2D-4915-AEF3-CE6A7E5A1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DEF87-47FA-4C72-8B2B-0B6C29BD1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398F6-6012-45D9-BCD3-C3533E987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B18220-C25B-4DD7-A312-71816FC19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D90572-E10D-4CDD-9998-43BF5794C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25A7A5-9F7A-4C7B-A55E-E1F23E9B7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0D2D8-5103-463F-838C-6C2DB921E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2D4B0-FCAE-422D-993F-9504F357C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78B5D-358A-4899-83B8-56D8BF9FC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D447E-DA4D-4B64-B449-EDC4C3062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署名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8" name="标题" descr="7b0a20202020227461726765744d6f64756c65223a202270726f636573734f6e6c696e65466f6e7473220a7d0a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671955" y="793115"/>
            <a:ext cx="1388110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演示秋鸿楷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984250" y="793115"/>
            <a:ext cx="747395" cy="499427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eaVert"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-5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水墨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16" y="0"/>
            <a:ext cx="1219200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9283065" y="114256"/>
            <a:ext cx="2112962" cy="934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7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9489440" y="1048741"/>
            <a:ext cx="1700212" cy="25468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6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3" descr="水墨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3111500" y="793115"/>
            <a:ext cx="2412365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6" name="署名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618151" y="793214"/>
            <a:ext cx="2442487" cy="5585552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水墨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400" y="1391991"/>
            <a:ext cx="10969200" cy="4695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400" y="365126"/>
            <a:ext cx="10969200" cy="10268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1571" r:id="rId2"/>
    <p:sldLayoutId id="2147511572" r:id="rId3"/>
    <p:sldLayoutId id="2147511573" r:id="rId4"/>
    <p:sldLayoutId id="2147511574" r:id="rId5"/>
    <p:sldLayoutId id="2147511575" r:id="rId6"/>
    <p:sldLayoutId id="2147511576" r:id="rId7"/>
    <p:sldLayoutId id="2147511577" r:id="rId8"/>
    <p:sldLayoutId id="2147511578" r:id="rId9"/>
    <p:sldLayoutId id="2147511579" r:id="rId10"/>
    <p:sldLayoutId id="214751158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4000" b="0" i="0" u="none" strike="noStrike" kern="1200" cap="none" spc="-50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image" Target="../media/image5.png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22" Type="http://schemas.openxmlformats.org/officeDocument/2006/relationships/tags" Target="../tags/tag177.xml" /><Relationship Id="rId23" Type="http://schemas.openxmlformats.org/officeDocument/2006/relationships/tags" Target="../tags/tag178.xml" /><Relationship Id="rId24" Type="http://schemas.openxmlformats.org/officeDocument/2006/relationships/tags" Target="../tags/tag179.xml" /><Relationship Id="rId25" Type="http://schemas.openxmlformats.org/officeDocument/2006/relationships/tags" Target="../tags/tag180.xml" /><Relationship Id="rId26" Type="http://schemas.openxmlformats.org/officeDocument/2006/relationships/tags" Target="../tags/tag181.xml" /><Relationship Id="rId27" Type="http://schemas.openxmlformats.org/officeDocument/2006/relationships/tags" Target="../tags/tag182.xml" /><Relationship Id="rId28" Type="http://schemas.openxmlformats.org/officeDocument/2006/relationships/tags" Target="../tags/tag183.xml" /><Relationship Id="rId29" Type="http://schemas.openxmlformats.org/officeDocument/2006/relationships/tags" Target="../tags/tag184.xml" /><Relationship Id="rId3" Type="http://schemas.openxmlformats.org/officeDocument/2006/relationships/tags" Target="../tags/tag158.xml" /><Relationship Id="rId30" Type="http://schemas.openxmlformats.org/officeDocument/2006/relationships/tags" Target="../tags/tag185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030521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中国历史上的两弹一星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0" name="文本占位符 5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pic>
        <p:nvPicPr>
          <p:cNvPr id="2097179" name="图片 16" descr="0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525342" y="1678473"/>
            <a:ext cx="623570" cy="593090"/>
          </a:xfrm>
          <a:prstGeom prst="rect">
            <a:avLst/>
          </a:prstGeom>
        </p:spPr>
      </p:pic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1443263" y="1595479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壹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8"/>
            </p:custDataLst>
          </p:nvPr>
        </p:nvSpPr>
        <p:spPr>
          <a:xfrm>
            <a:off x="1490980" y="2387600"/>
            <a:ext cx="2835910" cy="14217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两弹一星的背景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1" name="图片 3" descr="0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059863" y="1678473"/>
            <a:ext cx="623570" cy="593090"/>
          </a:xfrm>
          <a:prstGeom prst="rect">
            <a:avLst/>
          </a:prstGeom>
        </p:spPr>
      </p:pic>
      <p:sp>
        <p:nvSpPr>
          <p:cNvPr id="1048796" name="序号"/>
          <p:cNvSpPr txBox="1"/>
          <p:nvPr>
            <p:custDataLst>
              <p:tags r:id="rId10"/>
            </p:custDataLst>
          </p:nvPr>
        </p:nvSpPr>
        <p:spPr>
          <a:xfrm>
            <a:off x="4977784" y="1595479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贰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1"/>
            </p:custDataLst>
          </p:nvPr>
        </p:nvSpPr>
        <p:spPr>
          <a:xfrm>
            <a:off x="5025390" y="2387600"/>
            <a:ext cx="2835910" cy="14217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两弹一星的含义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3" name="图片 12" descr="0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594384" y="1678473"/>
            <a:ext cx="623570" cy="593090"/>
          </a:xfrm>
          <a:prstGeom prst="rect">
            <a:avLst/>
          </a:prstGeom>
        </p:spPr>
      </p:pic>
      <p:sp>
        <p:nvSpPr>
          <p:cNvPr id="1048800" name="序号"/>
          <p:cNvSpPr txBox="1"/>
          <p:nvPr>
            <p:custDataLst>
              <p:tags r:id="rId13"/>
            </p:custDataLst>
          </p:nvPr>
        </p:nvSpPr>
        <p:spPr>
          <a:xfrm>
            <a:off x="8512305" y="1595479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叁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4"/>
            </p:custDataLst>
          </p:nvPr>
        </p:nvSpPr>
        <p:spPr>
          <a:xfrm>
            <a:off x="8559800" y="2387600"/>
            <a:ext cx="2835910" cy="14217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两弹一星的研制过程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5" name="图片 42" descr="0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92602" y="4176142"/>
            <a:ext cx="623570" cy="593090"/>
          </a:xfrm>
          <a:prstGeom prst="rect">
            <a:avLst/>
          </a:prstGeom>
        </p:spPr>
      </p:pic>
      <p:sp>
        <p:nvSpPr>
          <p:cNvPr id="1048804" name="序号"/>
          <p:cNvSpPr txBox="1"/>
          <p:nvPr>
            <p:custDataLst>
              <p:tags r:id="rId16"/>
            </p:custDataLst>
          </p:nvPr>
        </p:nvSpPr>
        <p:spPr>
          <a:xfrm>
            <a:off x="3210523" y="4093148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肆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7"/>
            </p:custDataLst>
          </p:nvPr>
        </p:nvSpPr>
        <p:spPr>
          <a:xfrm>
            <a:off x="3258185" y="4885055"/>
            <a:ext cx="2835910" cy="14217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两弹一星的影响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7" name="图片 47" descr="06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827123" y="4176142"/>
            <a:ext cx="623570" cy="593090"/>
          </a:xfrm>
          <a:prstGeom prst="rect">
            <a:avLst/>
          </a:prstGeom>
        </p:spPr>
      </p:pic>
      <p:sp>
        <p:nvSpPr>
          <p:cNvPr id="1048808" name="序号"/>
          <p:cNvSpPr txBox="1"/>
          <p:nvPr>
            <p:custDataLst>
              <p:tags r:id="rId19"/>
            </p:custDataLst>
          </p:nvPr>
        </p:nvSpPr>
        <p:spPr>
          <a:xfrm>
            <a:off x="6745044" y="4093148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伍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20"/>
            </p:custDataLst>
          </p:nvPr>
        </p:nvSpPr>
        <p:spPr>
          <a:xfrm>
            <a:off x="6792595" y="4885055"/>
            <a:ext cx="2835910" cy="14217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两弹一星的成就与意义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两弹一星的背景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历史背景</a:t>
            </a:r>
            <a:endParaRPr lang="zh-CN" altLang="en-US"/>
          </a:p>
        </p:txBody>
      </p:sp>
      <p:sp>
        <p:nvSpPr>
          <p:cNvPr id="1048876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77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两弹一星是指原子弹、氢弹和人造卫星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82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背景：新中国成立后，面临西方国家的核威胁和封锁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88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77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目的：为了保卫国家安全，提高国际地位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94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1956年，中国政府决定发展自己的核武器和航天事业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科技发展需求</a:t>
            </a:r>
            <a:endParaRPr lang="zh-CN" altLang="en-US"/>
          </a:p>
        </p:txBody>
      </p:sp>
      <p:sp>
        <p:nvSpPr>
          <p:cNvPr id="10489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国防安全：两弹一星是国防安全的重要保障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科技竞争：国际科技竞争激烈，需要自主研发核心技术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经济发展：科技发展是经济发展的重要推动力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国家荣誉：两弹一星的成功研制提升了国家的国际地位和声誉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两弹一星的含义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原子弹</a:t>
            </a:r>
            <a:endParaRPr lang="zh-CN" altLang="en-US"/>
          </a:p>
        </p:txBody>
      </p:sp>
      <p:sp>
        <p:nvSpPr>
          <p:cNvPr id="104902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原子弹的使用带来了核战争的威胁，对人类社会产生了深远的影响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原子弹是一种核武器，利用核裂变或核聚变反应释放出巨大的能量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原子弹的威力巨大，可以摧毁城市和军事目标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中国在1964年成功研制出第一颗原子弹，成为世界上第五个拥有核武器的国家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氢弹</a:t>
            </a:r>
            <a:endParaRPr lang="zh-CN" altLang="en-US"/>
          </a:p>
        </p:txBody>
      </p:sp>
      <p:sp>
        <p:nvSpPr>
          <p:cNvPr id="104908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氢弹的爆炸过程非常复杂，需要精确控制和计算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氢弹是一种核武器，利用核聚变反应产生巨大的能量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氢弹的威力比原子弹大得多，可以达到数百万吨TNT当量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氢弹的研制成功标志着中国在核武器领域取得了重大突破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人造卫星</a:t>
            </a:r>
            <a:endParaRPr lang="zh-CN" altLang="en-US"/>
          </a:p>
        </p:txBody>
      </p:sp>
      <p:sp>
        <p:nvSpPr>
          <p:cNvPr id="104915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定义：绕地球或其他天体运行的人造天体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中国的贡献：中国在1970年成功发射了第一颗人造卫星，成为世界上第五个独立研制和发射人造卫星的国家。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发展历程：从最初的军事用途到现在的民用领域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功能：通信、导航、气象观测、科学研究等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8611"/>
          </a:bodyPr>
          <a:lstStyle/>
          <a:p>
            <a:r>
              <a:rPr lang="zh-CN" altLang="en-US"/>
              <a:t>两弹一星的研制过程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研制阶段</a:t>
            </a:r>
            <a:endParaRPr lang="zh-CN" altLang="en-US"/>
          </a:p>
        </p:txBody>
      </p:sp>
      <p:sp>
        <p:nvSpPr>
          <p:cNvPr id="104926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1966年，中国成功发射第一颗导弹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0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1967年，中国成功爆炸第一颗氢弹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1970年，中国成功发射第一颗人造卫星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2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1956年，中国政府决定研制原子弹和导弹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1958年，中国开始研制导弹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1964年，中国成功爆炸第一颗原子弹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https://d.book118.com/038003052133006026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custom2023030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SLIDE_CONTENT_AREA" val="{&quot;left&quot;:&quot;40.5&quot;,&quot;top&quot;:&quot;36.55&quot;,&quot;width&quot;:&quot;288.75&quot;,&quot;height&quot;:&quot;475.2&quot;}"/>
  <p:tag name="KSO_WM_SLIDE_ID" val="custom2023030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1_2"/>
  <p:tag name="KSO_WM_UNIT_INDEX" val="1_1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1_1"/>
  <p:tag name="KSO_WM_UNIT_INDEX" val="1_1_1"/>
  <p:tag name="KSO_WM_UNIT_LAYERLEVEL" val="1_1_1"/>
  <p:tag name="KSO_WM_UNIT_PRESET_TEXT" val="壹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2_2"/>
  <p:tag name="KSO_WM_UNIT_INDEX" val="1_2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2_1"/>
  <p:tag name="KSO_WM_UNIT_INDEX" val="1_2_1"/>
  <p:tag name="KSO_WM_UNIT_LAYERLEVEL" val="1_1_1"/>
  <p:tag name="KSO_WM_UNIT_PRESET_TEXT" val="贰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3_2"/>
  <p:tag name="KSO_WM_UNIT_INDEX" val="1_3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3_1"/>
  <p:tag name="KSO_WM_UNIT_INDEX" val="1_3_1"/>
  <p:tag name="KSO_WM_UNIT_LAYERLEVEL" val="1_1_1"/>
  <p:tag name="KSO_WM_UNIT_PRESET_TEXT" val="叁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4_2"/>
  <p:tag name="KSO_WM_UNIT_INDEX" val="1_4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4_1"/>
  <p:tag name="KSO_WM_UNIT_INDEX" val="1_4_1"/>
  <p:tag name="KSO_WM_UNIT_LAYERLEVEL" val="1_1_1"/>
  <p:tag name="KSO_WM_UNIT_PRESET_TEXT" val="肆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5_2"/>
  <p:tag name="KSO_WM_UNIT_INDEX" val="1_5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5_1"/>
  <p:tag name="KSO_WM_UNIT_INDEX" val="1_5_1"/>
  <p:tag name="KSO_WM_UNIT_LAYERLEVEL" val="1_1_1"/>
  <p:tag name="KSO_WM_UNIT_PRESET_TEXT" val="伍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6">
      <a:dk1>
        <a:sysClr val="windowText" lastClr="000000"/>
      </a:dk1>
      <a:lt1>
        <a:sysClr val="window" lastClr="FFFFFF"/>
      </a:lt1>
      <a:dk2>
        <a:srgbClr val="333333"/>
      </a:dk2>
      <a:lt2>
        <a:srgbClr val="E5E8E6"/>
      </a:lt2>
      <a:accent1>
        <a:srgbClr val="7D9085"/>
      </a:accent1>
      <a:accent2>
        <a:srgbClr val="8B8D85"/>
      </a:accent2>
      <a:accent3>
        <a:srgbClr val="998B84"/>
      </a:accent3>
      <a:accent4>
        <a:srgbClr val="A78884"/>
      </a:accent4>
      <a:accent5>
        <a:srgbClr val="B58683"/>
      </a:accent5>
      <a:accent6>
        <a:srgbClr val="C38383"/>
      </a:accent6>
      <a:hlink>
        <a:srgbClr val="658BD5"/>
      </a:hlink>
      <a:folHlink>
        <a:srgbClr val="A16AA5"/>
      </a:folHlink>
    </a:clrScheme>
    <a:fontScheme name="自定义 85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汉仪古隶简</vt:lpstr>
      <vt:lpstr>MiSans Normal</vt:lpstr>
      <vt:lpstr>MiSans</vt:lpstr>
      <vt:lpstr>Wingdings</vt:lpstr>
      <vt:lpstr>演示秋鸿楷</vt:lpstr>
      <vt:lpstr>Calibri Light</vt:lpstr>
      <vt:lpstr>微软雅黑</vt:lpstr>
      <vt:lpstr>Office Theme</vt:lpstr>
      <vt:lpstr>中国历史上的两弹一星</vt:lpstr>
      <vt:lpstr>目录</vt:lpstr>
      <vt:lpstr>两弹一星的背景</vt:lpstr>
      <vt:lpstr>历史背景</vt:lpstr>
      <vt:lpstr>科技发展需求</vt:lpstr>
      <vt:lpstr>两弹一星的含义</vt:lpstr>
      <vt:lpstr>原子弹</vt:lpstr>
      <vt:lpstr>氢弹</vt:lpstr>
      <vt:lpstr>人造卫星</vt:lpstr>
      <vt:lpstr>两弹一星的研制过程</vt:lpstr>
      <vt:lpstr>研制阶段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2024-09-04T10:05:21.213</cp:lastPrinted>
  <dcterms:created xsi:type="dcterms:W3CDTF">2024-09-04T02:05:21Z</dcterms:created>
  <dcterms:modified xsi:type="dcterms:W3CDTF">2024-09-04T02:05:26Z</dcterms:modified>
</cp:coreProperties>
</file>