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F26CD-46F1-40E3-862A-F5F71EC54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BCA53-D2DB-4B45-BDB0-101DF9A0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85A6E-4E32-4439-AB39-60675C10A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276D1-7F73-49D9-BB01-C162034D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F16CB-D977-4FA9-86D7-8355B201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568FF-680D-47C2-BB2C-40FCEEBD6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3767A-B68D-4ECB-AF4C-A07AE488F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39553-61C8-4F4F-8131-F6A6BB16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2707F-3D09-4562-9501-E87F7784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640F-A355-4FAD-999F-ABBF456A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C5FD6-D318-4D3A-9492-F653D906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3116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营业员个人一周工作总结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本周工作完成情况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下周工作计划与展望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明确下一周工作计划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对过去一周的工作进行全面梳理，展示自己的工作成果和业绩。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通过总结，发现自身在工作中存在的问题和不足，以便及时改进。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根据本周的工作情况，制定下一周的工作计划，确保工作的连续性和高效性。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工作时间段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本周一至本周日，共7天。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包括销售业绩、客户服务、商品陈列、团队协作等方面。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对照本周工作计划，汇报各项任务的完成情况。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本周工作完成情况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销售业绩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本周销售额达到预期目标，较上周增长10%。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对畅销商品进行了及时补货，并针对性地进行了促销和推广活动。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根据销售数据和顾客反馈，对部分商品的价格和陈列方式进行了调整，提高了销售额。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销售目标达成情况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畅销商品分析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会员维护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妥善处理了顾客的投诉和建议，及时解决了问题，提升了顾客满意度。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对会员顾客进行了回访和关怀，增强了顾客的忠诚度和黏性。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积极热情地为顾客提供咨询和导购服务，得到了顾客的好评。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根据季节和促销活动，对商品陈列进行了调整和优化，提高了商品的曝光率和销售量。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陈列调整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补货及时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陈列卫生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密切关注商品库存情况，对缺货商品及时进行了补货，保证了店内商品的丰富度和多样性。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定期对商品陈列区域进行清洁和整理，保持了店内环境的整洁和美观。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商品陈列与补货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每日对店内进行清洁和消毒工作，为顾客提供干净、卫生的购物环境。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店内清洁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定期对店内设施进行安全检查，及时发现并排除了潜在的安全隐患。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严格遵守防火防盗规定，确保了店内财产和顾客的安全。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店内卫生与安全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工作亮点与成就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通过观察和沟通，深入了解顾客的购买偏好和需求，积极推荐符合其需求的商品，从而提高销售额。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精准把握顾客需求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运用促销、打折等营销策略，吸引顾客的注意力，提高商品的知名度和销售量。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有效推广策略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与商品供应商保持密切联系，及时了解新品信息和市场动态，确保店内商品品种齐全、质量上乘。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与供应商紧密合作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高销售额商品推广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优质客户服务获得表扬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热情周到的服务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始终保持热情、耐心的服务态度，关注顾客的需求和感受，提供个性化的购物建议和服务。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快速响应投诉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对顾客的投诉和建议给予高度重视，迅速采取措施解决问题，确保顾客满意度持续提高。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定期回访维护关系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对已购买商品的顾客进行定期回访，了解商品使用情况和顾客反馈，为顾客提供持续的关怀和服务。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主题式陈列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根据不同的季节、节日或活动主题，调整商品陈列方案，营造浓厚的购物氛围。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创意陈列设计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运用色彩搭配、空间布局等设计元素，打造独特且吸引人的商品陈列，提升商品的视觉冲击力。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互动式陈列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引入互动元素和体验环节，让顾客在参与中感受商品的魅力和价值，从而提高购买意愿。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创新商品陈列方式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优化购物流程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简化购物流程，提供便捷的支付和售后服务，减少顾客等待时间，提高购物效率。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丰富店内活动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举办各类促销活动、会员专享优惠等店内活动，增加顾客粘性和忠诚度，提升整体销售业绩。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营造舒适环境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保持店内环境整洁、明亮、温馨，提供舒适的购物空间和休闲区，让顾客在轻松愉快的氛围中选购商品。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提升店内购物体验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https://d.book118.com/038003116101006027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2024-09-05T14:36:36.129</cp:lastPrinted>
  <dcterms:created xsi:type="dcterms:W3CDTF">2024-09-05T06:36:36Z</dcterms:created>
  <dcterms:modified xsi:type="dcterms:W3CDTF">2024-09-05T06:36:38Z</dcterms:modified>
</cp:coreProperties>
</file>