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62DD71-6417-4BF8-BDB9-C544C16F1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018C7-19B1-4C51-B937-CE2FA5C18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F2FDF2-911D-470B-8241-C1C709920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4942DC-3523-4D49-BF81-6192AA8094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2B1ACD-2A4A-4497-ABCF-7FA636B9AE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A5FD75-3183-4EC9-A88D-F94A9E877F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C8C903-F031-4171-9B5D-4881C2E162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CA46BA-150D-48E5-8A49-A23938C9F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7BFCE7-59BA-4D0A-BD8F-F5B6BD2EC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01274-E634-4169-9EC4-5FB43F581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B2AB97-E299-4F14-8ABF-2641D2860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03133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中国入口普查数据分析报告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中国人口普查概况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人口普查数据分析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人口变化趋势预测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深入分析中国人口普查数据，了解人口结构、分布及变化趋势。</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为政府制定人口政策、经济发展战略提供科学依据。</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提高社会各界对人口问题的关注度，促进人口与经济社会可持续发展。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中国历次人口普查资料、相关统计数据及研究报告。</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数据处理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对原始数据进行清洗、整理、分类和统计分析，确保数据准确性和可靠性。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数据分析方法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运用统计学、人口学等相关学科知识，采用描述性统计、趋势分析、多因素分析等多种方法，深入挖掘数据背后的规律和特点。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中国人口普查概况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第一次人口普查</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1953年，主要目的是为选举和地方行政提供数据支持。</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第二次人口普查</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1964年，主要目的是了解全国人口数量、性别结构、城乡分布等基本情况。</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第三次人口普查</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1982年，主要目的是为制定国民经济和社会发展规划提供数据支持。</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第四次人口普查</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1990年，主要目的是为制定“八五”计划和20世纪末的战略目标提供数据支持。</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第五次人口普查</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2000年，主要目的是为制定国民经济和社会发展第十个五年计划提供数据支持。</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第六次人口普查</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2010年，主要目的是为制定国民经济和社会发展第十二个五年规划提供数据支持。</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历次人口普查概述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人口普查数据可以反映劳动力资源、消费需求等方面的情况，有助于企业制定经营策略和投资计划，促进经济发展。</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提高社会管理水平</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人口普查数据可以反映社会结构、文化教育、医疗卫生等方面的情况，有助于提高社会管理水平，推动社会进步。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为政府决策提供科学依据</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人口普查数据是政府制定政策和规划的重要依据，有助于了解人口规模、结构、分布等情况，为政府决策提供科学依据。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人口普查数据的重要性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人口普查数据分析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人口数量与分布是反映一个国家或地区人口状况的重要指标。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人口普查数据，中国的人口数量和分布情况呈现出地域差异。东部沿海地区人口密集，而西部内陆地区人口相对稀疏。城市人口数量增长迅速，而农村人口数量逐渐减少。这种分布格局与经济发展水平、自然条件和历史因素等多种因素有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人口数量与分布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0296" r="102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年龄结构与性别比例是影响一个国家或地区社会经济发展和人口稳定的重要因素。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人口普查数据，中国的年龄结构正在发生变化，老龄化趋势加剧，而年轻劳动力人口比例下降。性别比例也在逐渐失衡，男女性别比例失调的问题日益严重。这些问题将对中国未来的社会经济发展产生一定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年龄结构与性别比例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城乡人口变化是反映一个国家或地区城市化进程和城乡发展水平的重要指标。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根据人口普查数据，中国的城市化进程正在加速，城市人口数量不断增加，而农村人口数量逐渐减少。这种变化趋势与中国的经济发展和城市化进程密切相关，也反映了城乡发展不平衡的问题。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城乡人口变化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https://d.book118.com/038003133106006036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2024-09-16T02:22:27.053</cp:lastPrinted>
  <dcterms:created xsi:type="dcterms:W3CDTF">2024-09-15T18:22:27Z</dcterms:created>
  <dcterms:modified xsi:type="dcterms:W3CDTF">2024-09-15T18:22:29Z</dcterms:modified>
</cp:coreProperties>
</file>