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468849-20D5-4A1C-8F86-E33B8D974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591CFA-22B7-48E5-9F49-947A65B0F2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9209C9-B765-42E5-A035-AB902FFC2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001606-7401-4C20-8747-47476069F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D08C91-117A-4CA8-92DA-CEE501E02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3A069D-A863-46DF-AD87-21233D1BE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AD00B4-38A4-472B-923A-7960E67DF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6C1FB-007C-417E-9D8C-8143C5638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C0D09F-3124-43A0-85D4-45A196B64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1E7D8-F572-4A56-90A1-CF7C950CB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396F6-2148-4B87-AA1D-D94D22C78F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004073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17.培训与员工激励的关系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培训对员工激励的积极影响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针对不同员工群体的培训策略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如何有效实施培训与员工激励措施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培训与员工激励概述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培训是指企业为提高员工的知识、技能、态度和工作能力，以适应和满足工作需求，实现个人和组织目标而开展的一系列有计划、有组织、有系统的教育活动。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培训的主要目的是提高员工的绩效，增强员工的职业竞争力，促进个人和组织的发展。通过培训，员工可以掌握新的知识和技能，提高工作效率和质量，同时也可以增强员工的自信心和归属感。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概念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员工激励是指通过一系列的管理手段和方法，激发员工的工作动机和内在潜力，使员工更加积极、主动、创造性地开展工作，以实现个人和组织目标的过程。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是企业人力资源管理的重要环节之一。通过有效的激励措施，可以激发员工的工作热情和创造力，提高员工的工作满意度和忠诚度，从而促进企业的长期发展。同时，员工激励也是企业吸引和留住人才的重要手段之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员工激励的概念及重要性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培训是员工激励的重要手段之一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通过培训，员工可以不断提升自己的知识和技能水平，增强自信心和成就感，从而激发工作热情和创造力。同时，培训也可以让员工感受到企业对他们的重视和关爱，增强员工的归属感和忠诚度。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8292" r="82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员工激励可以促进培训效果的转化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有效的员工激励措施可以让员工更加积极、主动地参与培训活动，提高培训效果和质量。同时，员工激励也可以促进培训成果的转化和应用，让员工在实际工作中更好地运用所学的知识和技能。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培训与员工激励相互促进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和员工激励是相互依存、相互促进的关系。通过培训可以提高员工的素质和能力，为员工激励提供更多的选择和手段；而有效的员工激励措施也可以促进员工更加积极、主动地参与培训活动，提高培训效果和质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培训与员工激励的关联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培训对员工激励的积极影响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通过培训，员工可以掌握更先进的工作方法和技能，从而提高工作效率。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增强工作胜任力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促进个人职业发展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培训可以使员工更加熟悉和适应工作岗位的要求，提高工作胜任力。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培训可以为员工的职业发展提供更多的可能性，有助于员工实现个人职业目标。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提升员工技能水平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776" r="237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583" r="305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通过培训，员工可以感受到自己在公司中的重要性和价值，从而增强自信心。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培训可以促进员工之间的交流与合作，增强团队凝聚力，使员工更加认同和归属于公司。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提高归属感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增强员工自信心和归属感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培训可以引导员工开拓思路，鼓励员工提出新想法和解决问题的新方法，从而激发员工的创新精神。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培训可以通过团队建设活动等方式，促进员工之间的沟通和协作，强化团队合作意识。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激发员工创新精神和团队合作意识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强化团队合作意识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激发创新精神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针对不同员工群体的培训策略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提供全面的入职培训，包括公司文化、规章制度、岗位职责等，帮助新员工快速融入公司。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入职培训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为新员工分配导师，提供一对一辅导，解答工作疑问，促进新员工成长。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导师制度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针对试用期员工制定专门的培训计划，关注其工作表现，提供必要的指导和支持。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试用期培训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新员工培训策略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根据员工岗位需求，提供专业技能提升培训，如技术、销售、管理等课程。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技能提升培训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鼓励员工参加职业发展规划培训，了解自身职业发展方向，提高职业素养。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职业发展培训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941" r="1494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实施轮岗制度，让员工在不同岗位锻炼，提升综合能力和适应性。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轮岗培训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在职员工培训策略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https://d.book118.com/038004073054006045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2024-09-25T21:08:43.349</cp:lastPrinted>
  <dcterms:created xsi:type="dcterms:W3CDTF">2024-09-25T13:08:43Z</dcterms:created>
  <dcterms:modified xsi:type="dcterms:W3CDTF">2024-09-25T13:08:45Z</dcterms:modified>
</cp:coreProperties>
</file>