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2FBF84-586A-4F67-9276-47147D016C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3C1B7C-DB9F-4CE1-82F6-F7B2609F79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B07CE0-8076-4BD7-9C06-8A3552EA27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576B08-99B5-4A66-B902-3843A0508D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82671C-00C5-43C4-AC3A-AD9292CD69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B037C0-02D7-439C-9B56-2E17D3D67F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E2E014-D542-4957-9E24-675EE9E3A1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9C450C-83FE-4100-86D2-8A4ACBA22C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42B67B-BFBA-4480-95FE-3E24CF1980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5BA975-78ED-4211-B711-4B62A2776C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BA5112-C2A8-45DC-AE45-129DC1198C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00500013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财政政策与税收政策</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财政政策定义与工具
 税收政策种类与作用
 财政与税收政策的关联性
 政策制定的经济考量
 政策执行与监督机制
 政策对经济的影响分析
 国际政策比较与借鉴
 未来政策趋势与挑战</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财政政策定义与工具</a:t>
            </a:r>
          </a:p>
        </p:txBody>
      </p:sp>
      <p:sp>
        <p:nvSpPr>
          <p:cNvPr id="3" name="Subtitle 2"/>
          <p:cNvSpPr>
            <a:spLocks noGrp="1"/>
          </p:cNvSpPr>
          <p:nvPr>
            <p:ph type="subTitle" idx="1"/>
          </p:nvPr>
        </p:nvSpPr>
        <p:spPr/>
        <p:txBody>
          <a:bodyPr/>
          <a:lstStyle/>
          <a:p>
            <a:r>
              <a:t>财政政策与税收政策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财政政策定义与工具</a:t>
            </a:r>
          </a:p>
        </p:txBody>
      </p:sp>
      <p:sp>
        <p:nvSpPr>
          <p:cNvPr id="3" name="Text Placeholder 2"/>
          <p:cNvSpPr>
            <a:spLocks noGrp="1"/>
          </p:cNvSpPr>
          <p:nvPr>
            <p:ph type="body" idx="1"/>
          </p:nvPr>
        </p:nvSpPr>
        <p:spPr/>
        <p:txBody>
          <a:bodyPr/>
          <a:lstStyle/>
          <a:p>
            <a:r>
              <a:t>财政政策的定义</a:t>
            </a:r>
          </a:p>
        </p:txBody>
      </p:sp>
      <p:sp>
        <p:nvSpPr>
          <p:cNvPr id="4" name="Content Placeholder 3"/>
          <p:cNvSpPr>
            <a:spLocks noGrp="1"/>
          </p:cNvSpPr>
          <p:nvPr>
            <p:ph sz="half" idx="2"/>
          </p:nvPr>
        </p:nvSpPr>
        <p:spPr/>
        <p:txBody>
          <a:bodyPr/>
          <a:lstStyle/>
          <a:p>
            <a:r>
              <a:t>1.财政政策是政府通过财政支出和税收收入来调节经济活动的政策手段。</a:t>
            </a:r>
          </a:p>
          <a:p>
            <a:r>
              <a:t>2.财政政策的目标是实现经济稳定、促进经济增长和社会公平。</a:t>
            </a:r>
          </a:p>
          <a:p>
            <a:r>
              <a:t>3.财政政策的实施需根据经济形势和政策目标进行灵活调整。</a:t>
            </a:r>
          </a:p>
          <a:p/>
        </p:txBody>
      </p:sp>
      <p:sp>
        <p:nvSpPr>
          <p:cNvPr id="5" name="Text Placeholder 4"/>
          <p:cNvSpPr>
            <a:spLocks noGrp="1"/>
          </p:cNvSpPr>
          <p:nvPr>
            <p:ph type="body" idx="3"/>
          </p:nvPr>
        </p:nvSpPr>
        <p:spPr/>
        <p:txBody>
          <a:bodyPr/>
          <a:lstStyle/>
          <a:p>
            <a:r>
              <a:t>财政政策的工具</a:t>
            </a:r>
          </a:p>
        </p:txBody>
      </p:sp>
      <p:sp>
        <p:nvSpPr>
          <p:cNvPr id="6" name="Content Placeholder 5"/>
          <p:cNvSpPr>
            <a:spLocks noGrp="1"/>
          </p:cNvSpPr>
          <p:nvPr>
            <p:ph sz="half" idx="4"/>
          </p:nvPr>
        </p:nvSpPr>
        <p:spPr/>
        <p:txBody>
          <a:bodyPr/>
          <a:lstStyle/>
          <a:p>
            <a:r>
              <a:t>1.财政支出政策：通过增加或减少政府支出来影响总需求和经济活动。</a:t>
            </a:r>
          </a:p>
          <a:p>
            <a:r>
              <a:t>2.税收政策：通过调整税率和税基来影响纳税人的行为和经济活动。</a:t>
            </a:r>
          </a:p>
          <a:p>
            <a:r>
              <a:t>3.预算平衡政策：通过调整预算收入和支出来实现财政平衡和经济稳定。</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财政政策定义与工具</a:t>
            </a:r>
          </a:p>
        </p:txBody>
      </p:sp>
      <p:sp>
        <p:nvSpPr>
          <p:cNvPr id="3" name="Text Placeholder 2"/>
          <p:cNvSpPr>
            <a:spLocks noGrp="1"/>
          </p:cNvSpPr>
          <p:nvPr>
            <p:ph type="body" idx="1"/>
          </p:nvPr>
        </p:nvSpPr>
        <p:spPr/>
        <p:txBody>
          <a:bodyPr/>
          <a:lstStyle/>
          <a:p>
            <a:r>
              <a:t>财政政策的种类</a:t>
            </a:r>
          </a:p>
        </p:txBody>
      </p:sp>
      <p:sp>
        <p:nvSpPr>
          <p:cNvPr id="4" name="Content Placeholder 3"/>
          <p:cNvSpPr>
            <a:spLocks noGrp="1"/>
          </p:cNvSpPr>
          <p:nvPr>
            <p:ph sz="half" idx="2"/>
          </p:nvPr>
        </p:nvSpPr>
        <p:spPr/>
        <p:txBody>
          <a:bodyPr/>
          <a:lstStyle/>
          <a:p>
            <a:r>
              <a:t>1.扩张性财政政策：通过增加政府支出或减少税收来刺激总需求和经济增长。</a:t>
            </a:r>
          </a:p>
          <a:p>
            <a:r>
              <a:t>2.紧缩性财政政策：通过减少政府支出或增加税收来抑制总需求和通货膨胀。</a:t>
            </a:r>
          </a:p>
          <a:p>
            <a:r>
              <a:t>3.中性财政政策：保持政府支出和税收相对稳定，对经济活动不产生明显影响。</a:t>
            </a:r>
          </a:p>
          <a:p/>
        </p:txBody>
      </p:sp>
      <p:sp>
        <p:nvSpPr>
          <p:cNvPr id="5" name="Text Placeholder 4"/>
          <p:cNvSpPr>
            <a:spLocks noGrp="1"/>
          </p:cNvSpPr>
          <p:nvPr>
            <p:ph type="body" idx="3"/>
          </p:nvPr>
        </p:nvSpPr>
        <p:spPr/>
        <p:txBody>
          <a:bodyPr/>
          <a:lstStyle/>
          <a:p>
            <a:r>
              <a:t>财政政策的影响因素</a:t>
            </a:r>
          </a:p>
        </p:txBody>
      </p:sp>
      <p:sp>
        <p:nvSpPr>
          <p:cNvPr id="6" name="Content Placeholder 5"/>
          <p:cNvSpPr>
            <a:spLocks noGrp="1"/>
          </p:cNvSpPr>
          <p:nvPr>
            <p:ph sz="half" idx="4"/>
          </p:nvPr>
        </p:nvSpPr>
        <p:spPr/>
        <p:txBody>
          <a:bodyPr/>
          <a:lstStyle/>
          <a:p>
            <a:r>
              <a:t>1.经济形势：经济繁荣时期，政府可能采取紧缩性财政政策；经济衰退时期，政府可能采取扩张性财政政策。</a:t>
            </a:r>
          </a:p>
          <a:p>
            <a:r>
              <a:t>2.政策目标：政府可能根据不同的政策目标，如经济增长、社会公平或财政平衡，来制定不同的财政政策。</a:t>
            </a:r>
          </a:p>
          <a:p>
            <a:r>
              <a:t>3.政治因素：政府的财政政策可能受到政治压力、选民意愿和利益集团的影响。</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财政政策定义与工具</a:t>
            </a:r>
          </a:p>
        </p:txBody>
      </p:sp>
      <p:sp>
        <p:nvSpPr>
          <p:cNvPr id="3" name="Text Placeholder 2"/>
          <p:cNvSpPr>
            <a:spLocks noGrp="1"/>
          </p:cNvSpPr>
          <p:nvPr>
            <p:ph type="body" idx="1"/>
          </p:nvPr>
        </p:nvSpPr>
        <p:spPr/>
        <p:txBody>
          <a:bodyPr/>
          <a:lstStyle/>
          <a:p>
            <a:r>
              <a:t>财政政策的实施方式</a:t>
            </a:r>
          </a:p>
        </p:txBody>
      </p:sp>
      <p:sp>
        <p:nvSpPr>
          <p:cNvPr id="4" name="Content Placeholder 3"/>
          <p:cNvSpPr>
            <a:spLocks noGrp="1"/>
          </p:cNvSpPr>
          <p:nvPr>
            <p:ph sz="half" idx="2"/>
          </p:nvPr>
        </p:nvSpPr>
        <p:spPr/>
        <p:txBody>
          <a:bodyPr/>
          <a:lstStyle/>
          <a:p>
            <a:r>
              <a:t>1.自主性财政政策：政府主动制定和实施财政政策，以调节经济活动。</a:t>
            </a:r>
          </a:p>
          <a:p>
            <a:r>
              <a:t>2.自动稳定器：通过财政制度的自动调整，如失业保险和社会福利等，来稳定经济活动。</a:t>
            </a:r>
          </a:p>
          <a:p>
            <a:r>
              <a:t>3.相机抉择：政府根据经济形势和政策目标，灵活选择和实施不同的财政政策。</a:t>
            </a:r>
          </a:p>
          <a:p/>
        </p:txBody>
      </p:sp>
      <p:sp>
        <p:nvSpPr>
          <p:cNvPr id="5" name="Text Placeholder 4"/>
          <p:cNvSpPr>
            <a:spLocks noGrp="1"/>
          </p:cNvSpPr>
          <p:nvPr>
            <p:ph type="body" idx="3"/>
          </p:nvPr>
        </p:nvSpPr>
        <p:spPr/>
        <p:txBody>
          <a:bodyPr/>
          <a:lstStyle/>
          <a:p>
            <a:r>
              <a:t>财政政策的评估与调整</a:t>
            </a:r>
          </a:p>
        </p:txBody>
      </p:sp>
      <p:sp>
        <p:nvSpPr>
          <p:cNvPr id="6" name="Content Placeholder 5"/>
          <p:cNvSpPr>
            <a:spLocks noGrp="1"/>
          </p:cNvSpPr>
          <p:nvPr>
            <p:ph sz="half" idx="4"/>
          </p:nvPr>
        </p:nvSpPr>
        <p:spPr/>
        <p:txBody>
          <a:bodyPr/>
          <a:lstStyle/>
          <a:p>
            <a:r>
              <a:t>1.政策效果评估：定期对财政政策的实施效果进行评估，以确定政策的有效性和需要改进的地方。</a:t>
            </a:r>
          </a:p>
          <a:p>
            <a:r>
              <a:t>2.政策调整：根据政策评估结果和经济形势的变化，对财政政策进行必要的调整和优化。</a:t>
            </a:r>
          </a:p>
          <a:p>
            <a:r>
              <a:t>3.政策沟通与协调：加强与政府、企业和公众的沟通，提高财政政策的透明度和可信度，同时协调与其他政策的关系，确保政策效果的最大化。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税收政策种类与作用</a:t>
            </a:r>
          </a:p>
        </p:txBody>
      </p:sp>
      <p:sp>
        <p:nvSpPr>
          <p:cNvPr id="3" name="Subtitle 2"/>
          <p:cNvSpPr>
            <a:spLocks noGrp="1"/>
          </p:cNvSpPr>
          <p:nvPr>
            <p:ph type="subTitle" idx="1"/>
          </p:nvPr>
        </p:nvSpPr>
        <p:spPr/>
        <p:txBody>
          <a:bodyPr/>
          <a:lstStyle/>
          <a:p>
            <a:r>
              <a:t>财政政策与税收政策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税收政策种类与作用</a:t>
            </a:r>
          </a:p>
        </p:txBody>
      </p:sp>
      <p:sp>
        <p:nvSpPr>
          <p:cNvPr id="3" name="Text Placeholder 2"/>
          <p:cNvSpPr>
            <a:spLocks noGrp="1"/>
          </p:cNvSpPr>
          <p:nvPr>
            <p:ph type="body" idx="1"/>
          </p:nvPr>
        </p:nvSpPr>
        <p:spPr/>
        <p:txBody>
          <a:bodyPr/>
          <a:lstStyle/>
          <a:p>
            <a:r>
              <a:t>税收政策种类</a:t>
            </a:r>
          </a:p>
        </p:txBody>
      </p:sp>
      <p:sp>
        <p:nvSpPr>
          <p:cNvPr id="4" name="Content Placeholder 3"/>
          <p:cNvSpPr>
            <a:spLocks noGrp="1"/>
          </p:cNvSpPr>
          <p:nvPr>
            <p:ph sz="half" idx="2"/>
          </p:nvPr>
        </p:nvSpPr>
        <p:spPr/>
        <p:txBody>
          <a:bodyPr/>
          <a:lstStyle/>
          <a:p>
            <a:r>
              <a:t>1.直接税与间接税：直接税主要由个人和企业直接缴纳，如所得税和财产税；间接税则通过商品和服务的消费来征收，如增值税和消费税。</a:t>
            </a:r>
          </a:p>
          <a:p>
            <a:r>
              <a:t>2.比例税与累进税：比例税对所有纳税人按同一比例征收，如增值税；累进税则根据纳税人的收入或财富水平递增，如个人所得税。</a:t>
            </a:r>
          </a:p>
          <a:p/>
        </p:txBody>
      </p:sp>
      <p:sp>
        <p:nvSpPr>
          <p:cNvPr id="5" name="Text Placeholder 4"/>
          <p:cNvSpPr>
            <a:spLocks noGrp="1"/>
          </p:cNvSpPr>
          <p:nvPr>
            <p:ph type="body" idx="3"/>
          </p:nvPr>
        </p:nvSpPr>
        <p:spPr/>
        <p:txBody>
          <a:bodyPr/>
          <a:lstStyle/>
          <a:p>
            <a:r>
              <a:t>税收政策的作用</a:t>
            </a:r>
          </a:p>
        </p:txBody>
      </p:sp>
      <p:sp>
        <p:nvSpPr>
          <p:cNvPr id="6" name="Content Placeholder 5"/>
          <p:cNvSpPr>
            <a:spLocks noGrp="1"/>
          </p:cNvSpPr>
          <p:nvPr>
            <p:ph sz="half" idx="4"/>
          </p:nvPr>
        </p:nvSpPr>
        <p:spPr/>
        <p:txBody>
          <a:bodyPr/>
          <a:lstStyle/>
          <a:p>
            <a:r>
              <a:t>1.财政收入：税收是政府主要的财政收入来源，用于支持公共服务和设施建设。</a:t>
            </a:r>
          </a:p>
          <a:p>
            <a:r>
              <a:t>2.经济调控：税收政策可以用来调节经济活动，如通过增减税收来影响消费和投资。</a:t>
            </a:r>
          </a:p>
          <a:p>
            <a:r>
              <a:t>3.社会公平：通过设计合理的税收制度，可以减轻贫富差距，提高社会公平性。</a:t>
            </a:r>
          </a:p>
          <a:p>
            <a:r>
              <a:t>以上内容仅供参考，具体税收政策的作用和种类可能会因国家和地区的不同而有所差异，建议查阅相关领域的文献资料以获取更为全面和准确的信息。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财政与税收政策的关联性</a:t>
            </a:r>
          </a:p>
        </p:txBody>
      </p:sp>
      <p:sp>
        <p:nvSpPr>
          <p:cNvPr id="3" name="Subtitle 2"/>
          <p:cNvSpPr>
            <a:spLocks noGrp="1"/>
          </p:cNvSpPr>
          <p:nvPr>
            <p:ph type="subTitle" idx="1"/>
          </p:nvPr>
        </p:nvSpPr>
        <p:spPr/>
        <p:txBody>
          <a:bodyPr/>
          <a:lstStyle/>
          <a:p>
            <a:r>
              <a:t>财政政策与税收政策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财政与税收政策的关联性</a:t>
            </a:r>
          </a:p>
        </p:txBody>
      </p:sp>
      <p:sp>
        <p:nvSpPr>
          <p:cNvPr id="3" name="Text Placeholder 2"/>
          <p:cNvSpPr>
            <a:spLocks noGrp="1"/>
          </p:cNvSpPr>
          <p:nvPr>
            <p:ph type="body" idx="1"/>
          </p:nvPr>
        </p:nvSpPr>
        <p:spPr/>
        <p:txBody>
          <a:bodyPr/>
          <a:lstStyle/>
          <a:p>
            <a:r>
              <a:t>财政与税收政策的关联性</a:t>
            </a:r>
          </a:p>
        </p:txBody>
      </p:sp>
      <p:sp>
        <p:nvSpPr>
          <p:cNvPr id="4" name="Content Placeholder 3"/>
          <p:cNvSpPr>
            <a:spLocks noGrp="1"/>
          </p:cNvSpPr>
          <p:nvPr>
            <p:ph sz="half" idx="2"/>
          </p:nvPr>
        </p:nvSpPr>
        <p:spPr/>
        <p:txBody>
          <a:bodyPr/>
          <a:lstStyle/>
          <a:p>
            <a:r>
              <a:t>1.财政收入与税收：税收作为财政收入的主要来源，对于政府实施财政政策具有重要影响。税收的增加或减少将直接影响到财政收入的规模，进而影响到政府的开支计划和政策实施。</a:t>
            </a:r>
          </a:p>
          <a:p>
            <a:r>
              <a:t>2.税收政策对经济活动的影响：税收政策通过改变税率、税基等方式影响经济主体的行为，从而对经济活动产生影响。这种影响将反馈到财政政策上，影响到政府的收入规模和财政政策的效果。</a:t>
            </a:r>
          </a:p>
          <a:p>
            <a:r>
              <a:t>3.财政与税收政策的协调：财政政策和税收政策需要相互协调，以确保经济的稳定和发展。通过调整税收政策和财政政策，政府可以平衡经济周期中的波动，实现经济的平稳增长。</a:t>
            </a:r>
          </a:p>
          <a:p/>
        </p:txBody>
      </p:sp>
      <p:sp>
        <p:nvSpPr>
          <p:cNvPr id="5" name="Text Placeholder 4"/>
          <p:cNvSpPr>
            <a:spLocks noGrp="1"/>
          </p:cNvSpPr>
          <p:nvPr>
            <p:ph type="body" idx="3"/>
          </p:nvPr>
        </p:nvSpPr>
        <p:spPr/>
        <p:txBody>
          <a:bodyPr/>
          <a:lstStyle/>
          <a:p>
            <a:r>
              <a:t>财政与税收政策在经济发展中的作用</a:t>
            </a:r>
          </a:p>
        </p:txBody>
      </p:sp>
      <p:sp>
        <p:nvSpPr>
          <p:cNvPr id="6" name="Content Placeholder 5"/>
          <p:cNvSpPr>
            <a:spLocks noGrp="1"/>
          </p:cNvSpPr>
          <p:nvPr>
            <p:ph sz="half" idx="4"/>
          </p:nvPr>
        </p:nvSpPr>
        <p:spPr/>
        <p:txBody>
          <a:bodyPr/>
          <a:lstStyle/>
          <a:p>
            <a:r>
              <a:t>1.促进经济增长：通过适当的财政政策和税收政策，政府可以刺激投资、消费和出口，从而促进经济的增长。例如，减税政策可以提高企业的盈利水平，增强企业的投资能力，进而推动经济增长。</a:t>
            </a:r>
          </a:p>
          <a:p>
            <a:r>
              <a:t>2.调节收入分配：税收政策可以通过设置不同的税率和税基来调节收入分配，减少贫富差距，促进社会公平。同时，财政政策也可以通过转移支付等方式直接调节收入分配。</a:t>
            </a:r>
          </a:p>
          <a:p>
            <a:r>
              <a:t>3.稳定经济波动：在经济波动较大的情况下，财政政策和税收政策可以发挥稳定器的作用，减轻经济波动对社会和经济的影响。例如，在经济衰退时期，政府可以增加支出或减少税收，以刺激经济增长。</a:t>
            </a:r>
          </a:p>
          <a:p>
            <a:r>
              <a:t>以上内容仅供参考，如有需要，建议您查阅相关网站。</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政策制定的经济考量</a:t>
            </a:r>
          </a:p>
        </p:txBody>
      </p:sp>
      <p:sp>
        <p:nvSpPr>
          <p:cNvPr id="3" name="Subtitle 2"/>
          <p:cNvSpPr>
            <a:spLocks noGrp="1"/>
          </p:cNvSpPr>
          <p:nvPr>
            <p:ph type="subTitle" idx="1"/>
          </p:nvPr>
        </p:nvSpPr>
        <p:spPr/>
        <p:txBody>
          <a:bodyPr/>
          <a:lstStyle/>
          <a:p>
            <a:r>
              <a:t>财政政策与税收政策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政策制定的经济考量</a:t>
            </a:r>
          </a:p>
        </p:txBody>
      </p:sp>
      <p:sp>
        <p:nvSpPr>
          <p:cNvPr id="3" name="Text Placeholder 2"/>
          <p:cNvSpPr>
            <a:spLocks noGrp="1"/>
          </p:cNvSpPr>
          <p:nvPr>
            <p:ph type="body" idx="1"/>
          </p:nvPr>
        </p:nvSpPr>
        <p:spPr/>
        <p:txBody>
          <a:bodyPr/>
          <a:lstStyle/>
          <a:p>
            <a:r>
              <a:t>经济增长与稳定</a:t>
            </a:r>
          </a:p>
        </p:txBody>
      </p:sp>
      <p:sp>
        <p:nvSpPr>
          <p:cNvPr id="4" name="Content Placeholder 3"/>
          <p:cNvSpPr>
            <a:spLocks noGrp="1"/>
          </p:cNvSpPr>
          <p:nvPr>
            <p:ph sz="half" idx="2"/>
          </p:nvPr>
        </p:nvSpPr>
        <p:spPr/>
        <p:txBody>
          <a:bodyPr/>
          <a:lstStyle/>
          <a:p>
            <a:r>
              <a:t>1.财政政策通过公共支出和税收调整，可以刺激或减缓经济增长，进而影响就业和国民收入。</a:t>
            </a:r>
          </a:p>
          <a:p>
            <a:r>
              <a:t>2.税收政策通过调整税率和税基，影响企业和个人的投资和消费决策，进而对经济增长产生影响。</a:t>
            </a:r>
          </a:p>
          <a:p>
            <a:r>
              <a:t>3.政策制定需要权衡短期经济刺激与长期经济稳定的关系，避免产生通货膨胀或债务风险等负面效应。</a:t>
            </a:r>
          </a:p>
          <a:p/>
        </p:txBody>
      </p:sp>
      <p:sp>
        <p:nvSpPr>
          <p:cNvPr id="5" name="Text Placeholder 4"/>
          <p:cNvSpPr>
            <a:spLocks noGrp="1"/>
          </p:cNvSpPr>
          <p:nvPr>
            <p:ph type="body" idx="3"/>
          </p:nvPr>
        </p:nvSpPr>
        <p:spPr/>
        <p:txBody>
          <a:bodyPr/>
          <a:lstStyle/>
          <a:p>
            <a:r>
              <a:t>收入分配与社会公平</a:t>
            </a:r>
          </a:p>
        </p:txBody>
      </p:sp>
      <p:sp>
        <p:nvSpPr>
          <p:cNvPr id="6" name="Content Placeholder 5"/>
          <p:cNvSpPr>
            <a:spLocks noGrp="1"/>
          </p:cNvSpPr>
          <p:nvPr>
            <p:ph sz="half" idx="4"/>
          </p:nvPr>
        </p:nvSpPr>
        <p:spPr/>
        <p:txBody>
          <a:bodyPr/>
          <a:lstStyle/>
          <a:p>
            <a:r>
              <a:t>1.财政政策可以通过社会福利支出和税收制度的设计，调节收入分配，减少贫富差距。</a:t>
            </a:r>
          </a:p>
          <a:p>
            <a:r>
              <a:t>2.税收政策中的累进税制可以使得高收入者承担更多的税收负担，有助于实现社会公平。</a:t>
            </a:r>
          </a:p>
          <a:p>
            <a:r>
              <a:t>3.政策制定需要考虑如何在促进社会公平的同时，保持经济发展活力，避免产生效率损失的负面效应。</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政策制定的经济考量</a:t>
            </a:r>
          </a:p>
        </p:txBody>
      </p:sp>
      <p:sp>
        <p:nvSpPr>
          <p:cNvPr id="3" name="Content Placeholder 2"/>
          <p:cNvSpPr>
            <a:spLocks noGrp="1"/>
          </p:cNvSpPr>
          <p:nvPr>
            <p:ph sz="half" idx="2"/>
          </p:nvPr>
        </p:nvSpPr>
        <p:spPr/>
        <p:txBody>
          <a:bodyPr/>
          <a:lstStyle/>
          <a:p>
            <a:r>
              <a:t>1.财政政策可以通过对特定产业或领域的公共投资或税收优惠，引导资源流向，促进产业结构优化。</a:t>
            </a:r>
          </a:p>
          <a:p>
            <a:r>
              <a:t>2.税收政策可以通过对环保、科技创新等产业的税收优惠，鼓励这些产业的发展，推动经济结构转型。</a:t>
            </a:r>
          </a:p>
          <a:p>
            <a:r>
              <a:t>3.政策制定需要根据国家发展战略和市场需求，科学设计政策组合，以实现产业结构优化和经济发展的良性循环。</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产业结构调整与优化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政策执行与监督机制</a:t>
            </a:r>
          </a:p>
        </p:txBody>
      </p:sp>
      <p:sp>
        <p:nvSpPr>
          <p:cNvPr id="3" name="Subtitle 2"/>
          <p:cNvSpPr>
            <a:spLocks noGrp="1"/>
          </p:cNvSpPr>
          <p:nvPr>
            <p:ph type="subTitle" idx="1"/>
          </p:nvPr>
        </p:nvSpPr>
        <p:spPr/>
        <p:txBody>
          <a:bodyPr/>
          <a:lstStyle/>
          <a:p>
            <a:r>
              <a:t>财政政策与税收政策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政策执行与监督机制</a:t>
            </a:r>
          </a:p>
        </p:txBody>
      </p:sp>
      <p:sp>
        <p:nvSpPr>
          <p:cNvPr id="3" name="Text Placeholder 2"/>
          <p:cNvSpPr>
            <a:spLocks noGrp="1"/>
          </p:cNvSpPr>
          <p:nvPr>
            <p:ph type="body" idx="1"/>
          </p:nvPr>
        </p:nvSpPr>
        <p:spPr/>
        <p:txBody>
          <a:bodyPr/>
          <a:lstStyle/>
          <a:p>
            <a:r>
              <a:t>政策执行与监督机制概述</a:t>
            </a:r>
          </a:p>
        </p:txBody>
      </p:sp>
      <p:sp>
        <p:nvSpPr>
          <p:cNvPr id="4" name="Content Placeholder 3"/>
          <p:cNvSpPr>
            <a:spLocks noGrp="1"/>
          </p:cNvSpPr>
          <p:nvPr>
            <p:ph sz="half" idx="2"/>
          </p:nvPr>
        </p:nvSpPr>
        <p:spPr/>
        <p:txBody>
          <a:bodyPr/>
          <a:lstStyle/>
          <a:p>
            <a:r>
              <a:t>1.政策执行与监督机制的必要性：确保政策的有效实施，提高政府的治理效能，保障公共利益。</a:t>
            </a:r>
          </a:p>
          <a:p>
            <a:r>
              <a:t>2.政策执行与监督机制的主要内容：包括政策评估、监督、调整等方面，确保政策执行的准确性和效果。</a:t>
            </a:r>
          </a:p>
          <a:p/>
        </p:txBody>
      </p:sp>
      <p:sp>
        <p:nvSpPr>
          <p:cNvPr id="5" name="Text Placeholder 4"/>
          <p:cNvSpPr>
            <a:spLocks noGrp="1"/>
          </p:cNvSpPr>
          <p:nvPr>
            <p:ph type="body" idx="3"/>
          </p:nvPr>
        </p:nvSpPr>
        <p:spPr/>
        <p:txBody>
          <a:bodyPr/>
          <a:lstStyle/>
          <a:p>
            <a:r>
              <a:t>政策执行评估机制</a:t>
            </a:r>
          </a:p>
        </p:txBody>
      </p:sp>
      <p:sp>
        <p:nvSpPr>
          <p:cNvPr id="6" name="Content Placeholder 5"/>
          <p:cNvSpPr>
            <a:spLocks noGrp="1"/>
          </p:cNvSpPr>
          <p:nvPr>
            <p:ph sz="half" idx="4"/>
          </p:nvPr>
        </p:nvSpPr>
        <p:spPr/>
        <p:txBody>
          <a:bodyPr/>
          <a:lstStyle/>
          <a:p>
            <a:r>
              <a:t>1.政策执行评估的目的：评估政策的执行效果，发现问题，提供改进依据。</a:t>
            </a:r>
          </a:p>
          <a:p>
            <a:r>
              <a:t>2.政策执行评估的方法：采用数据监测、实地调研、专家评估等多种方式。</a:t>
            </a:r>
          </a:p>
          <a:p>
            <a:r>
              <a:t>3.政策执行评估的结果应用：根据评估结果，对政策进行优化或调整。</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https://d.book118.com/038005000136006031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财政政策定义与工具</vt:lpstr>
      <vt:lpstr> 财政政策定义与工具</vt:lpstr>
      <vt:lpstr> 财政政策定义与工具</vt:lpstr>
      <vt:lpstr> 财政政策定义与工具</vt:lpstr>
      <vt:lpstr> 税收政策种类与作用</vt:lpstr>
      <vt:lpstr> 税收政策种类与作用</vt:lpstr>
      <vt:lpstr> 财政与税收政策的关联性</vt:lpstr>
      <vt:lpstr> 财政与税收政策的关联性</vt:lpstr>
      <vt:lpstr> 政策制定的经济考量</vt:lpstr>
      <vt:lpstr> 政策制定的经济考量</vt:lpstr>
      <vt:lpstr> 政策制定的经济考量</vt:lpstr>
      <vt:lpstr> 政策执行与监督机制</vt:lpstr>
      <vt:lpstr> 政策执行与监督机制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2024-09-09T00:41:55.711</cp:lastPrinted>
  <dcterms:created xsi:type="dcterms:W3CDTF">2024-09-08T16:41:55Z</dcterms:created>
  <dcterms:modified xsi:type="dcterms:W3CDTF">2024-09-08T16:41:58Z</dcterms:modified>
</cp:coreProperties>
</file>