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6C15EC-F32F-4A96-A426-DD9779A361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F07B7E-9AC9-42DE-8312-1045E0606E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B6F76C2-7BEE-468D-B57F-C0D9C30798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134E84D-CD2F-4638-8592-267D74D2F4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CDF648C-A0DB-40D9-9135-C8808B47C3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E5D316-1624-4679-BEAC-197D2B675FF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FFE47F-FB35-4FF4-B7A9-64F80C4AC67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FD2875-FC9F-44DC-99F7-E2D79C826B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19C5F8-71F5-414E-B16E-D5CD2F9A7B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1831FB-744E-4261-BDAA-5845720506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E370E9-25EA-4424-B8EA-D98285AFBB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8007004004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2024-01-16</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医药经理的创业精神能力研究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医药经理的角色与职责</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创业精神能力的概念与内涵</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医药经理的创业精神能力现状研究</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医药经理创业精神能力的培养和提升策略</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01</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
        <p:nvSpPr>
          <p:cNvPr id="26" name="TextBox 26"/>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随着医疗技术的不断进步和人们健康意识的提高，医药行业正处于快速发展阶段，对医药经理的创业精神能力提出了更高的要求。</a:t>
            </a:r>
          </a:p>
        </p:txBody>
      </p:sp>
      <p:sp>
        <p:nvSpPr>
          <p:cNvPr id="27" name="TextBox 27"/>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175" b="1">
                <a:solidFill>
                  <a:schemeClr val="accent1">
                    <a:alpha val="100000"/>
                  </a:schemeClr>
                </a:solidFill>
                <a:latin typeface="Microsoft Yahei"/>
                <a:ea typeface="Microsoft Yahei"/>
                <a:cs typeface="Microsoft Yahei"/>
              </a:rPr>
              <a:t>医药行业发展迅速</a:t>
            </a:r>
          </a:p>
        </p:txBody>
      </p:sp>
      <p:sp>
        <p:nvSpPr>
          <p:cNvPr id="28" name="TextBox 28"/>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创业精神能力是推动医药企业持续创新、应对市场变化的关键因素，对医药经理的个人成长和企业发展具有重要意义。</a:t>
            </a:r>
          </a:p>
        </p:txBody>
      </p:sp>
      <p:sp>
        <p:nvSpPr>
          <p:cNvPr id="29" name="TextBox 29"/>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175" b="1">
                <a:solidFill>
                  <a:schemeClr val="accent1">
                    <a:alpha val="100000"/>
                  </a:schemeClr>
                </a:solidFill>
                <a:latin typeface="Microsoft Yahei"/>
                <a:ea typeface="Microsoft Yahei"/>
                <a:cs typeface="Microsoft Yahei"/>
              </a:rPr>
              <a:t>创业精神能力的重要性</a:t>
            </a:r>
          </a:p>
        </p:txBody>
      </p:sp>
      <p:pic>
        <p:nvPicPr>
          <p:cNvPr id="30" name="Picture 30"/>
          <p:cNvPicPr>
            <a:picLocks noChangeAspect="1"/>
          </p:cNvPicPr>
          <p:nvPr/>
        </p:nvPicPr>
        <p:blipFill>
          <a:blip r:embed="rId3"/>
          <a:srcRect l="15329" r="15329"/>
          <a:stretch>
            <a:fillRect/>
          </a:stretch>
        </p:blipFill>
        <p:spPr>
          <a:xfrm>
            <a:off x="9048606" y="874695"/>
            <a:ext cx="2745885" cy="2639930"/>
          </a:xfrm>
          <a:prstGeom prst="ellipse">
            <a:avLst/>
          </a:prstGeom>
        </p:spPr>
      </p:pic>
      <p:pic>
        <p:nvPicPr>
          <p:cNvPr id="31" name="Picture 31"/>
          <p:cNvPicPr>
            <a:picLocks noChangeAspect="1"/>
          </p:cNvPicPr>
          <p:nvPr/>
        </p:nvPicPr>
        <p:blipFill>
          <a:blip r:embed="rId4"/>
          <a:srcRect l="16667" r="16667"/>
          <a:stretch>
            <a:fillRect/>
          </a:stretch>
        </p:blipFill>
        <p:spPr>
          <a:xfrm>
            <a:off x="293665" y="3514624"/>
            <a:ext cx="2857500" cy="2857500"/>
          </a:xfrm>
          <a:prstGeom prst="ellipse">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研究目的</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本研究旨在探讨医药经理的创业精神能力及其影响因素，为医药企业选拔和培养具有创业精神的医药经理提供理论支持和实践指导。</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研究问题</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如何界定和评价医药经理的创业精神能力？哪些因素会影响医药经理的创业精神能力？如何提升医药经理的创业精神能力？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研究方法</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本研究采用文献综述、问卷调查和深度访谈等方法，对医药经理的创业精神能力进行定性和定量研究。</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研究范围</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本研究以国内医药企业为研究对象，重点探讨医药经理的创业精神能力及其影响因素，同时涉及医药行业的政策环境、市场竞争等方面的内容。</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02</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医药经理的角色与职责</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4924" r="3492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医药经理是负责医药企业或医疗机构内药品销售、市场推广及客户关系管理等工作的专业人员。</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医药经理的定义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作为医药企业或医疗机构的重要成员，医药经理在药品销售、市场拓展、品牌建设、客户关系维护等方面发挥着关键作用。</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医药经理的角色</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医药经理的定义和角色</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医药经理的职责和任务</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rcRect l="12644" r="12644"/>
          <a:stretch>
            <a:fillRect/>
          </a:stretch>
        </p:blipFill>
        <p:spPr>
          <a:xfrm>
            <a:off x="4901338" y="2257609"/>
            <a:ext cx="2386669" cy="2355913"/>
          </a:xfrm>
          <a:prstGeom prst="rect">
            <a:avLst/>
          </a:prstGeom>
          <a:ln w="12668"/>
        </p:spPr>
      </p:pic>
      <p:sp>
        <p:nvSpPr>
          <p:cNvPr id="44" name="TextBox 44"/>
          <p:cNvSpPr txBox="1"/>
          <p:nvPr/>
        </p:nvSpPr>
        <p:spPr>
          <a:xfrm>
            <a:off x="653186" y="14285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药品销售与推广</a:t>
            </a:r>
          </a:p>
        </p:txBody>
      </p:sp>
      <p:sp>
        <p:nvSpPr>
          <p:cNvPr id="45" name="TextBox 45"/>
          <p:cNvSpPr txBox="1"/>
          <p:nvPr/>
        </p:nvSpPr>
        <p:spPr>
          <a:xfrm>
            <a:off x="885016" y="1781107"/>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负责制定销售策略和推广计划，组织销售活动，完成销售目标。</a:t>
            </a:r>
          </a:p>
        </p:txBody>
      </p:sp>
      <p:sp>
        <p:nvSpPr>
          <p:cNvPr id="46" name="TextBox 46"/>
          <p:cNvSpPr txBox="1"/>
          <p:nvPr/>
        </p:nvSpPr>
        <p:spPr>
          <a:xfrm>
            <a:off x="653186" y="387767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客户关系管理</a:t>
            </a:r>
          </a:p>
        </p:txBody>
      </p:sp>
      <p:sp>
        <p:nvSpPr>
          <p:cNvPr id="47" name="TextBox 47"/>
          <p:cNvSpPr txBox="1"/>
          <p:nvPr/>
        </p:nvSpPr>
        <p:spPr>
          <a:xfrm>
            <a:off x="885016"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负责建立和维护与医生、药剂师、采购人员等关键客户的良好关系，提供专业化的服务。</a:t>
            </a:r>
          </a:p>
        </p:txBody>
      </p:sp>
      <p:sp>
        <p:nvSpPr>
          <p:cNvPr id="48" name="TextBox 48"/>
          <p:cNvSpPr txBox="1"/>
          <p:nvPr/>
        </p:nvSpPr>
        <p:spPr>
          <a:xfrm>
            <a:off x="8276691" y="1360283"/>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市场调研与分析</a:t>
            </a:r>
          </a:p>
        </p:txBody>
      </p:sp>
      <p:sp>
        <p:nvSpPr>
          <p:cNvPr id="49" name="TextBox 49"/>
          <p:cNvSpPr txBox="1"/>
          <p:nvPr/>
        </p:nvSpPr>
        <p:spPr>
          <a:xfrm>
            <a:off x="8508521" y="171284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负责收集和分析市场、竞争对手及客户需求等信息，为决策提供支持。</a:t>
            </a:r>
          </a:p>
        </p:txBody>
      </p:sp>
      <p:sp>
        <p:nvSpPr>
          <p:cNvPr id="50" name="TextBox 50"/>
          <p:cNvSpPr txBox="1"/>
          <p:nvPr/>
        </p:nvSpPr>
        <p:spPr>
          <a:xfrm>
            <a:off x="8276691" y="380941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品牌建设与维护</a:t>
            </a:r>
          </a:p>
        </p:txBody>
      </p:sp>
      <p:sp>
        <p:nvSpPr>
          <p:cNvPr id="51" name="TextBox 51"/>
          <p:cNvSpPr txBox="1"/>
          <p:nvPr/>
        </p:nvSpPr>
        <p:spPr>
          <a:xfrm>
            <a:off x="8508521" y="4161971"/>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负责提升品牌知名度和美誉度，维护品牌形象。</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工作环境</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医药经理通常需要在医药企业或医疗机构内工作，与内部团队和外部客户保持密切沟通。</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面临的挑战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随着医药市场的不断变化和竞争的加剧，医药经理需要不断适应市场变化，提升个人能力和团队协作能力，以应对各种挑战。同时，医药经理还需要关注政策法规的变动和行业动态，及时调整工作策略。</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562" r="2456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医药经理的工作环境和挑战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03</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创业精神能力的概念与内涵</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226425" y="0"/>
            <a:ext cx="3987800" cy="34385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创业精神能力的定义和内涵</a:t>
              </a:r>
            </a:p>
          </p:txBody>
        </p:sp>
      </p:grpSp>
      <p:sp>
        <p:nvSpPr>
          <p:cNvPr id="25" name="TextBox 25"/>
          <p:cNvSpPr txBox="1"/>
          <p:nvPr/>
        </p:nvSpPr>
        <p:spPr>
          <a:xfrm>
            <a:off x="454963" y="1156764"/>
            <a:ext cx="7520622" cy="19465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创业精神能力是指医药经理在创业过程中所具备的一种独特的心理素质和能力，包括创新思维、风险意识、市场洞察力、团队协作和领导力等方面。</a:t>
            </a:r>
          </a:p>
        </p:txBody>
      </p:sp>
      <p:sp>
        <p:nvSpPr>
          <p:cNvPr id="26" name="TextBox 26"/>
          <p:cNvSpPr txBox="1"/>
          <p:nvPr/>
        </p:nvSpPr>
        <p:spPr>
          <a:xfrm>
            <a:off x="4153723" y="4220054"/>
            <a:ext cx="7520622" cy="19465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创业精神能力的内涵在于医药经理需要具备敢于冒险、勇于创新、善于发现和把握机会的品质，以及具备坚韧不拔、百折不挠的毅力和决心。</a:t>
            </a:r>
          </a:p>
        </p:txBody>
      </p:sp>
      <p:pic>
        <p:nvPicPr>
          <p:cNvPr id="27" name="Picture 27"/>
          <p:cNvPicPr>
            <a:picLocks noChangeAspect="1"/>
          </p:cNvPicPr>
          <p:nvPr/>
        </p:nvPicPr>
        <p:blipFill>
          <a:blip r:embed="rId2"/>
          <a:stretch>
            <a:fillRect/>
          </a:stretch>
        </p:blipFill>
        <p:spPr>
          <a:xfrm>
            <a:off x="0" y="0"/>
            <a:ext cx="14798029" cy="6858000"/>
          </a:xfrm>
          <a:prstGeom prst="rect">
            <a:avLst/>
          </a:prstGeom>
        </p:spPr>
      </p:pic>
      <p:pic>
        <p:nvPicPr>
          <p:cNvPr id="28" name="Picture 28"/>
          <p:cNvPicPr>
            <a:picLocks noChangeAspect="1"/>
          </p:cNvPicPr>
          <p:nvPr/>
        </p:nvPicPr>
        <p:blipFill>
          <a:blip r:embed="rId3"/>
          <a:srcRect l="15415" r="15415"/>
          <a:stretch>
            <a:fillRect/>
          </a:stretch>
        </p:blipFill>
        <p:spPr>
          <a:xfrm>
            <a:off x="9048606" y="874695"/>
            <a:ext cx="2745885" cy="2639930"/>
          </a:xfrm>
          <a:prstGeom prst="ellipse">
            <a:avLst/>
          </a:prstGeom>
        </p:spPr>
      </p:pic>
      <p:pic>
        <p:nvPicPr>
          <p:cNvPr id="29" name="Picture 29"/>
          <p:cNvPicPr>
            <a:picLocks noChangeAspect="1"/>
          </p:cNvPicPr>
          <p:nvPr/>
        </p:nvPicPr>
        <p:blipFill>
          <a:blip r:embed="rId4"/>
          <a:srcRect l="16667" r="16667"/>
          <a:stretch>
            <a:fillRect/>
          </a:stretch>
        </p:blipFill>
        <p:spPr>
          <a:xfrm>
            <a:off x="293665" y="3514624"/>
            <a:ext cx="2857500" cy="2857500"/>
          </a:xfrm>
          <a:prstGeom prst="ellipse">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医药经理需要具备创新思维，不断推陈出新，探索新的市场机会和商业模式。</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创新思维</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医药经理需要具备领导力，能够激发团队成员的积极性和创造力，带领团队不断前进。</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领导力</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医药经理需要具备风险意识，对市场和行业风险有敏锐的洞察力，能够制定有效的风险应对策略。</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风险意识</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医药经理需要具备市场洞察力，了解市场需求和趋势，把握市场机会。</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市场洞察力</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医药经理需要具备团队协作精神，能够带领团队共同奋斗，实现共同目标。</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团队协作</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创业精神能力的构成和表现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https://d.book118.com/038007004004006034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2024-09-12T04:25:46.796</cp:lastPrinted>
  <dcterms:created xsi:type="dcterms:W3CDTF">2024-09-11T20:25:46Z</dcterms:created>
  <dcterms:modified xsi:type="dcterms:W3CDTF">2024-09-11T20:25:49Z</dcterms:modified>
</cp:coreProperties>
</file>