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B75C8-E636-4875-98C2-BB0340F5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BD992-F32C-4A1D-B921-46B2165C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15CB9-EC98-4CA6-94E1-CDA8CD7E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B1A3E-C544-4ACB-B57A-3C93455E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FEC22-561E-4886-B88C-96823152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1968B-51B5-4E00-A714-93373B1E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1FCD6-9CA0-43FB-BC1B-6E36F5E0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5DFF5-8FAB-4544-885C-1657D834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C51BF-9378-4C51-BDFC-456197F0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B87F0-56C7-4074-8C41-7DC4C8F17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B380-97AF-4013-9C16-16CA6849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70610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预警假期安全助力快乐假期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假期前的安全准备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假期中的安全防范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假期后的安全总结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快乐假期的其他注意事项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188" b="221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25" b="234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假期是人们休闲、旅游的黄金时间，但也是安全事故易发期。加强假期安全意识，能有效预防意外事件，保障个人及家人的人身安全。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假期出行、旅游等活动增多，财产安全风险加大。提高警惕，做好防范措施，有助于减少财产损失。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假期安全不仅关乎个人，也影响社会稳定。通过加强安全管理，降低事故发生率，有助于维护良好的社会秩序。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假期期间网络诈骗、信息泄露等网络安全问题高发。需提高网络安全意识，不轻易泄露个人信息，谨慎处理网络交易和陌生链接。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假期出行人数增多，道路交通拥堵，交通事故风险加大。需注意遵守交通规则，保持车况良好，避免疲劳驾驶等危险行为。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旅游过程中可能遇到天气突变、自然灾害、景区设施故障等安全隐患。应提前了解目的地情况，做好应急准备，遵守景区规定。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假期聚餐、野餐等活动增多，食品安全问题不容忽视。要选择卫生条件良好的餐饮场所，注意食品保存和处理方式，避免食物中毒等事件。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假期安全的风险点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确保假期期间人身、财产安全，降低事故发生率，营造和谐、稳定的假期环境。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预防为主，加强宣传教育，提高公众安全意识；强化监管，加大执法力度，严厉打击各类违法犯罪行为；建立健全应急机制，提高应对突发事件的能力。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31" r="18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假期前的安全准备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关注当地新闻和事件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留意目的地的最新新闻和事件，特别是可能影响旅行安全的政治动荡、社会不安定因素等。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咨询专业机构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向旅行社、保险公司或相关政府部门咨询，获取有关目的地的详细安全建议。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查询旅游安全信息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在出发前，通过官方网站、旅游指南或社交媒体了解目的地的安全状况，包括当地的犯罪率、交通状况、自然灾害等。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了解目的地安全状况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备份重要文件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在出发前，备份护照、签证、机票、酒店预订等重要文件，以防万一丢失或被盗。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规划行程路线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根据目的地的情况，制定合理的行程路线，避免前往危险或不安定的地区。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安排住宿和交通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提前预订住宿和交通工具，确保在旅行期间有安全的住所和可靠的交通方式。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制定详细行程计划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应急药品和急救包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携带一些常用的应急药品和急救包，如创可贴、止痛药、抗过敏药等，以应对突发状况。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根据目的地的需要，准备适当的个人防护装备，如头盔、护膝、防晒霜等。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防盗和防身器材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根据目的地的治安状况，携带适当的防盗和防身器材，如防盗锁、防狼喷雾等。同时，了解当地法律和规定，确保合法使用这些器材。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2" r="1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准备必要的安全装备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假期中的安全防范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532" r="953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在假期出行时，应提前了解目的地的天气和交通状况，合理安排行程，确保出行安全。同时，注意遵守交通规则，不超速、不酒驾、不疲劳驾驶。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防范盗窃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在外出旅游或购物时，注意保管好个人财物，不要将贵重物品随意放置或留在车内。尽量选择人流量大、监控设施完善的场所活动。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了解并熟悉所在地区的应急疏散路线和避难场所，遇到突发事件时保持冷静，听从指挥，有序撤离。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注意人身安全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在住宿、餐饮等场所消费时，注意核对账单，避免财产损失。同时，不要将大量现金和贵重物品留在房间内。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提高警惕，不轻信陌生人的言语和承诺，谨防上当受骗。遇到可疑情况时，及时报警或向相关部门求助。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注意保护个人隐私和信息安全，不要随意透露个人信息和银行卡密码等敏感信息。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保管好财物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https://d.book118.com/038007061045006024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2024-08-31T09:08:25.594</cp:lastPrinted>
  <dcterms:created xsi:type="dcterms:W3CDTF">2024-08-31T01:08:25Z</dcterms:created>
  <dcterms:modified xsi:type="dcterms:W3CDTF">2024-08-31T01:08:27Z</dcterms:modified>
</cp:coreProperties>
</file>