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6C31D-31D6-4800-B75F-FCBC1F3A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625B1-00F0-45B5-9361-47BA0A245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3216-7349-4886-9A67-E36C7710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12BB6-EBB6-404E-AB35-6E51D053A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A321A-A8E7-43DE-BE28-7CBAB0F9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4D105-251A-4321-ACE1-2FF8C1F1F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BFAF0-EE8F-4E9B-BC59-B31896E9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FA2E-E9DF-407A-9926-0AB50203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EC85C-3CB8-43DA-9687-0A964E47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96C3C-8237-4AE1-AD7A-923196766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9912-9A63-4955-AD39-D2E6E5FB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7124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管理环境与责任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管理伦理与道德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管理环境的变化与挑战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管理环境与责任的实践应用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明确各部门职责和权限，建立高效的组织结构，确保组织运作顺畅。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重视人才培养和激励，提供良好的职业发展机会，提高员工的工作积极性和满意度。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建立有效的沟通机制，确保信息传递及时、准确，促进部门间的协作与配合。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定期分析市场需求、竞争态势和行业趋势，为企业的战略决策提供依据。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关注政府政策法规的变化，确保企业运营合规，避免法律风险。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与供应商、客户和合作伙伴建立良好的关系，实现互利共赢。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树立正确的企业价值观，引导员工行为与企业目标一致。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培养团队合作精神，鼓励员工相互支持、共同成长。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营造创新氛围，鼓励员工积极提出改进意见和建议，推动组织持续改进。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管理者的角色与责任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全面收集和分析相关信息，确保决策的科学性和准确性。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预测潜在风险和挑战，制定应对措施，降低决策风险。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明确决策的目标和期望结果，确保决策与组织目标一致。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制定多种备选方案，评估各方案的优缺点，选择最优方案。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合理分配组织内外部资源，确保资源的有效利用。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建立有效的沟通机制，协调各部门、团队之间的合作。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制定详细的工作计划，明确任务分工和时间节点。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及时收集反馈信息，调整工作计划和资源分配。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为员工设定明确、可实现的目标，激发员工的积极性和创造力。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建立合理的奖励机制，鼓励员工的优秀表现和贡献。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关注员工的职业发展，提供培训和学习机会。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加强团队凝聚力，营造积极向上的工作氛围。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确保组织的经营行为符合法律法规要求。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公益事业参与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积极采取措施，减少组织对环境的负面影响。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参与和支持社会公益事业，回馈社会。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遵循社会道德规范，树立良好的企业形象。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管理者的素质与能力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良好的沟通能力是管理者必备的素质，能够有效地促进团队内部的协作和信息的传递。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善于沟通的管理者能够建立良好的人际关系，化解矛盾，增强团队的凝聚力。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管理者需要具备良好的口头和书面表达能力，能够清晰地传达自己的思想和意图，同时能够倾听他人的意见和建议，促进有效的沟通。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管理者需要掌握有效的人际关系技巧，包括积极倾听、理解他人的需求和感受、尊重差异、解决冲突等，以建立和维护良好的人际关系。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领导力是管理者带领团队实现目标的关键能力，包括决策能力、激励能力和影响力等。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具备独立思考和果断决策的能力，能够在复杂情况下做出正确的判断和决策。同时，他们需要了解如何激发员工的潜力，调动他们的积极性，推动团队的发展。此外，管理者还需要通过自身的影响力来引导团队朝着共同的目标努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创新能力是管理者在竞争激烈的市场环境中取得优势的关键，能够帮助组织适应变化并持续发展。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管理者需要具备创新思维和创新能力，不断探索新的方法和思路，推动组织的变革和发展。他们需要敢于尝试新的管理理念和技术，勇于突破传统的束缚，以创新的方式解决问题和应对挑战。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https://d.book118.com/038007124064006030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2024-09-06T23:47:27.757</cp:lastPrinted>
  <dcterms:created xsi:type="dcterms:W3CDTF">2024-09-06T15:47:27Z</dcterms:created>
  <dcterms:modified xsi:type="dcterms:W3CDTF">2024-09-06T15:47:30Z</dcterms:modified>
</cp:coreProperties>
</file>