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D9310-7FAD-42EB-9C38-7101555D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A07F7-DDF6-4DB3-8301-BC14E7CE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9F80-B752-4DF3-BCB0-DDBA158E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F9B83-3045-42B9-8369-391F0914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1CE53-B4E0-4864-9CA9-5766C85C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C538C-8E0A-4F58-AE7C-05DCD25E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544D9-6F7C-4D8C-9F82-2E0D4A839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6E4CD-5DC4-45DD-8570-DBD2FFF1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DAF0A-0E1A-4754-9E81-D34E1FE0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FADC7-46C5-4831-A627-30B453CD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447B8-B86E-4984-86D3-9DC7EA759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002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护患沟通的障碍及原因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护患沟通培训与实践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准确理解患者需求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良好的沟通技巧能够帮助医护人员准确理解患者的病情和需求，从而提供更加精准的医疗服务。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通过有效的沟通，医护人员可以更好地满足患者的期望，提高患者对医疗服务的满意度。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及时发现并解决问题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良好的沟通有助于及时发现和解决患者在治疗过程中遇到的问题，确保治疗效果。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通过有效的沟通，医护人员可以建立起与患者的信任关系，降低因误解或沟通不畅导致的医疗纠纷。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在进行治疗前，医护人员应向患者充分告知可能存在的风险和替代方案，以避免因信息不对称导致的纠纷。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及时告知风险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在纠纷发生时，医护人员应保持冷静，运用沟通技巧与患者及其家属进行沟通，寻求妥善解决。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妥善处理纠纷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通过良好的沟通，医护人员可以增强患者对治疗的信心，提高患者的依从性和治疗效果。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7" r="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良好的沟通有助于医护人员了解患者的心理状态和康复进展，为患者提供更加个性化的康复指导。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良好的沟通技巧有助于维护医护人员在患者心目中的良好形象，提升医疗行业的整体形象。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建立良好的医患关系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护患沟通的障碍及原因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https://d.book118.com/038010020020006027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2024-09-04T18:20:31.787</cp:lastPrinted>
  <dcterms:created xsi:type="dcterms:W3CDTF">2024-09-04T10:20:31Z</dcterms:created>
  <dcterms:modified xsi:type="dcterms:W3CDTF">2024-09-04T10:20:33Z</dcterms:modified>
</cp:coreProperties>
</file>