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2BAC56-EBC4-46F9-A0CC-DEAD385E1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19845-D3FC-4123-93F6-C2E7ACFE6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CD110-EDE0-4411-AF5F-99BFB220A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BB64CF-09E9-48B3-A071-D03013284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7C5169-7F2A-45FD-9F1C-869DE2F00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5BA352-9C66-4438-A32F-74B893355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56726C-E476-4871-A91C-92D179C81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027126-4BD1-49B8-AF5A-CF906C9DB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CAD2D6-4D0E-4AA1-B532-71648968F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8D11E-BAD6-47AE-84B5-0A615E596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AF545-70C9-4FF5-8AD0-3F71B31E5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1103303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中国pcie4.0固态硬盘行业市场现状分析及竞争格局与投资发展研究报告(2024-2029版)大纲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中国pcie4.0固态硬盘行业市场概述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中国pcie4.0固态硬盘行业市场现状分析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中国pcie4.0固态硬盘行业竞争格局分析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中国pcie4.0固态硬盘行业投资发展研究报告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随着科技的快速发展，数据存储需求日益增长，固态硬盘（SSD）市场呈现出爆发式增长。其中，PCIe 4.0作为新一代的接口标准，以其高速传输性能在SSD领域具有广阔的应用前景。中国作为全球最大的电子设备制造国，其PCIe 4.0固态硬盘行业的发展对全球市场具有重要影响。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通过对中国PCIe 4.0固态硬盘行业市场现状的分析，竞争格局的探讨以及投资发展前景的研究，有助于了解该行业的市场动态、竞争态势，为投资者、企业决策提供数据支持，推动行业的健康发展。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本研究报告将对中国PCIe 4.0固态硬盘行业进行全面深入的分析，包括市场现状、竞争格局、投资发展前景等。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采用定性与定量相结合的研究方法，包括文献综述、市场调查、数据分析等。通过收集国内外相关政策法规、技术发展动态、市场规模数据等，运用统计分析、SWOT分析等方法，对中国PCIe 4.0固态硬盘行业的发展趋势进行预测。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研究范围与方法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中国pcie4.0固态硬盘行业市场概述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PCIe 4.0固态硬盘（PCIe 4.0 SSD）是一种基于PCIe 4.0接口协议的固态存储设备，采用NVMe协议，具有高速传输、低延迟、高可靠性的特点。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PCIe 4.0 SSD具有更高的数据传输速率、更低的延迟、更高的IOPS（Input/Output Operations Per Second）性能，以及更高的耐用性和可靠性，适用于高性能计算、数据中心、云计算等领域。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7375" r="37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pcie4.0固态硬盘定义与特点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917240" y="1561136"/>
            <a:ext cx="4493087" cy="4493087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66008" y="923459"/>
            <a:ext cx="4439879" cy="4439879"/>
          </a:xfrm>
          <a:prstGeom prst="parallelogram">
            <a:avLst/>
          </a:prstGeom>
          <a:solidFill>
            <a:schemeClr val="accent2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6733794" y="1049945"/>
            <a:ext cx="4857393" cy="4857392"/>
          </a:xfrm>
          <a:prstGeom prst="parallelogram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218874" y="1875949"/>
            <a:ext cx="551492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市场规模：随着中国数字化转型的加速和数据中心建设的不断扩大，PCIe 4.0固态硬盘市场规模持续增长。根据市场研究机构的数据，中国PCIe 4.0固态硬盘市场规模在2022年达到了数十亿美元，预计在未来几年将继续保持高速增长。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中国pcie4.0固态硬盘市场规模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6542" r="16542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650" r="16650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7833" r="17833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发展历程：中国PCIe 4.0固态硬盘市场经历了从无到有、从小到大的发展过程。早期，中国在该领域主要依赖进口产品和技术，但随着国内技术的不断突破和产业政策的支持，越来越多的国内企业开始涉足PCIe 4.0固态硬盘领域。近年来，中国在该领域的技术水平和市场规模都得到了显著提升，逐渐成为全球PCIe 4.0固态硬盘市场的重要参与者。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中国pcie4.0固态硬盘市场发展历程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中国pcie4.0固态硬盘行业市场现状分析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随着数据中心的快速发展和云计算技术的广泛应用，中国pcie4.0固态硬盘市场规模持续增长。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中国pcie4.0固态硬盘技术水平不断提升，部分产品已达到国际先进水平。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中国pcie4.0固态硬盘产业链不断完善，上下游企业合作紧密。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中国pcie4.0固态硬盘行业市场现状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客户群体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中国pcie4.0固态硬盘客户群体主要包括数据中心、云计算企业、高端制造业等。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需求特点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客户对pcie4.0固态硬盘的性能、稳定性、可靠性等方面要求较高。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市场需求增长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随着数据中心、云计算、人工智能等领域的快速发展，中国pcie4.0固态硬盘市场需求持续增长。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中国pcie4.0固态硬盘行业市场需求分析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供给能力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中国pcie4.0固态硬盘供给能力不断提升，国内企业逐步实现自主创新。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供给结构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中国pcie4.0固态硬盘供给结构呈现多元化格局，既有国内大厂也有中小企业参与。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供给质量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随着技术水平的提升，中国pcie4.0固态硬盘供给质量不断提高，部分产品已达到国际先进水平。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中国pcie4.0固态硬盘行业市场供给分析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中国pcie4.0固态硬盘行业竞争格局分析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875" r="14875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作为国内领先的科技企业，华为在pcie4.0固态硬盘领域具有较强的研发实力和市场影响力。华为的固态硬盘产品线丰富，覆盖了不同容量和规格，满足不同用户的需求。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联想作为全球知名的电脑制造商，在固态硬盘领域也有着不俗的表现。联想的固态硬盘产品线以稳定性和可靠性为主打，为用户提供高效的数据存储和读写体验。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金士顿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金士顿作为全球存储行业的领先品牌，在pcie4.0固态硬盘领域也有着较高的市场份额。金士顿的固态硬盘产品线以高性能和良好的兼容性为主打，深受游戏玩家和专业用户的喜爱。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中国pcie4.0固态硬盘行业主要竞争者分析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中国pcie4.0固态硬盘行业市场集中度分析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随着中国pcie4.0固态硬盘市场的不断发展，市场集中度逐渐提高。目前，华为、联想、金士顿等品牌占据了大部分市场份额，其他品牌的市场份额相对较小。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在市场集中度提高的同时，各品牌之间的竞争也日益激烈。为了在竞争中脱颖而出，各大品牌纷纷加大研发投入，推出更具创新性和竞争力的产品。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https://d.book118.com/038011033034006030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2024-09-06T13:52:30.295</cp:lastPrinted>
  <dcterms:created xsi:type="dcterms:W3CDTF">2024-09-06T05:52:30Z</dcterms:created>
  <dcterms:modified xsi:type="dcterms:W3CDTF">2024-09-06T05:52:32Z</dcterms:modified>
</cp:coreProperties>
</file>