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80BAB-255A-4114-9DDE-F89B6C117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10649-86C0-433A-B48C-2EBA66A3B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8FFA3-390D-4E6E-B35C-F87EA1A2B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44C44-E51C-497A-B2F2-BEFE960CE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6C604A-F87F-42B8-B58C-AFB3D1414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12E505-F374-4DB6-821E-81E694267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4411A-534F-424F-B3F5-B47128B9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CAE0A-AF26-4679-96B9-91C0932AD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69F1B-D221-40F9-AFBE-E70D02AEF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D13F1-8FFE-45CD-BE67-3987E020A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254C0-0C88-42FD-A303-187F2A8F9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1042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中国PCTFE树脂行业市场现状分析及竞争格局与投资发展研究报告(2024-2029版)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中国PCTFE树脂行业概述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中国PCTFE树脂市场现状分析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中国PCTFE树脂行业发展趋势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中国PCTFE树脂行业竞争格局分析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中国PCTFE树脂行业投资发展研究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随着科技的不断发展，PCTFE树脂作为一种高性能材料，在各领域的应用越来越广泛。中国作为全球最大的PCTFE树脂生产国和消费国，其市场现状、竞争格局以及投资发展具有重要的研究价值。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通过对中国PCTFE树脂行业的深入分析，为相关企业和投资者提供决策依据，推动行业的健康发展，提升中国在全球PCTFE树脂市场的竞争力。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本研究报告将全面覆盖中国PCTFE树脂行业的市场现状、竞争格局、投资发展等方面，时间跨度为2024-2029年。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采用定性与定量相结合的研究方法，包括文献综述、市场调查、案例分析、专家访谈等。数据来源主要包括行业协会、政府部门、专业机构发布的统计数据，以及企业内部数据和市场研究报告等。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中国PCTFE树脂行业概述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热稳定性: 可在-150°C至200°C的温度范围内保持稳定。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低摩擦系数: 较低的摩擦系数，可用于需要低摩擦的应用。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定义: PCTFE树脂，全称为聚氯三氟乙烯，是一种高性能的特种工程塑料。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化学稳定性: 极佳的耐化学腐蚀性能，能耐受大多数酸、碱、盐类等化学介质。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电绝缘性: 良好的介电性能和绝缘性能。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PCTFE树脂定义与特性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在电子行业中用于制造电路板、连接器等精密部件。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可用于制造食品加工设备和包装材料。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用于制造耐腐蚀的管道、阀门、泵等化工设备。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由于其优异的耐高温和耐腐蚀性能，常用于航空航天领域。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PCTFE树脂应用领域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中国PCTFE树脂行业发展历程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行业逐渐成熟，市场竞争加剧，企业开始注重技术创新和高端应用领域的开发。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成熟阶段(2020年代至今)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中国开始引进PCTFE树脂生产技术，初期主要用于国防和高端领域。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起步阶段(1980年代)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4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随着技术进步和市场需求的增长，PCTFE树脂行业进入快速发展阶段，应用领域逐渐扩大。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快速发展阶段(1990年代-2010年代)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中国PCTFE树脂市场现状分析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近年来，中国PCTFE树脂市场规模持续增长，根据市场研究报告，2022年市场规模已达到10亿元人民币，预计未来几年将继续保持稳定增长。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随着环保意识的提高和技术的不断进步，PCTFE树脂在防腐蚀、防水、绝缘等领域的应用越来越广泛，市场需求持续增长，推动了中国PCTFE树脂市场的快速发展。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中国PCTFE树脂市场主要竞争企业包括国内大型化工企业和外资企业。这些企业在技术、品牌、市场份额等方面具有较大优势，对市场发展起到主导作用。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主要竞争企业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目前，中国PCTFE树脂市场竞争格局较为激烈，各大企业通过技术创新、扩大产能、降低成本等手段提高竞争力，争夺市场份额。同时，市场还存在一定程度的同质化竞争，企业需要加强差异化竞争策略的运用。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PCTFE树脂在防腐蚀、防水、绝缘等领域具有广泛的应用，市场需求主要来自于化工、电子、航空航天、医疗等领域。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由于PCTFE树脂具有优异的性能和稳定性，市场需求呈现稳步增长的趋势。同时，随着环保要求的提高和技术进步的推动，市场对高性能、环保型的PCTFE树脂需求不断增长。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主要应用领域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中国PCTFE树脂行业发展趋势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研发新技术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企业将加大研发投入，开发具有自主知识产权的PCTFE树脂生产技术，提高产品质量和降低成本。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环保技术应用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随着环保法规的日益严格，企业将积极采用环保生产技术和设备，减少生产过程中的污染排放。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产品升级换代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企业将不断推出新产品，满足市场对高性能、高附加值PCTFE树脂的需求，提升产品竞争力。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技术创新与产品升级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严格环保标准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政府将制定更加严格的环保法规和标准，促使企业加强环保治理和减排措施。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绿色生产模式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企业将推行绿色生产模式，实现资源节约、环境友好和可持续发展。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循环经济与资源综合利用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企业将加强废旧PCTFE树脂的回收和再生利用，推动循环经济发展。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环保法规与可持续发展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https://d.book118.com/038011042034006030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2024-09-06T13:52:34.400</cp:lastPrinted>
  <dcterms:created xsi:type="dcterms:W3CDTF">2024-09-06T05:52:34Z</dcterms:created>
  <dcterms:modified xsi:type="dcterms:W3CDTF">2024-09-06T05:52:36Z</dcterms:modified>
</cp:coreProperties>
</file>