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0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84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351EB-6F4D-40D3-AF30-C81DCE46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AF7E-14FD-4114-9528-7A04FFF85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E6D70-3FC1-49B4-93A7-0EFF3D0BA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28733-657F-4C30-ABAC-B44B852B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D4F76-4A74-42BE-9A9F-470C48673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6027E-0078-403A-9F63-D214B3421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009E8F-F1F2-4071-B956-B147FEA2E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86A3A-C614-471B-8E05-EB27B603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B6467-B973-42B0-8776-F54FCB77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11C9D-980D-4B80-8980-9499F3F7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26014-B368-47FD-91FF-D71D1E5E4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005" r:id="rId2"/>
    <p:sldLayoutId id="2147498006" r:id="rId3"/>
    <p:sldLayoutId id="2147498007" r:id="rId4"/>
    <p:sldLayoutId id="2147498008" r:id="rId5"/>
    <p:sldLayoutId id="2147498009" r:id="rId6"/>
    <p:sldLayoutId id="2147498010" r:id="rId7"/>
    <p:sldLayoutId id="2147498011" r:id="rId8"/>
    <p:sldLayoutId id="2147498012" r:id="rId9"/>
    <p:sldLayoutId id="2147498013" r:id="rId10"/>
    <p:sldLayoutId id="214749801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14" Type="http://schemas.openxmlformats.org/officeDocument/2006/relationships/tags" Target="../tags/tag746.xml" /><Relationship Id="rId15" Type="http://schemas.openxmlformats.org/officeDocument/2006/relationships/tags" Target="../tags/tag747.xml" /><Relationship Id="rId16" Type="http://schemas.openxmlformats.org/officeDocument/2006/relationships/tags" Target="../tags/tag748.xml" /><Relationship Id="rId17" Type="http://schemas.openxmlformats.org/officeDocument/2006/relationships/tags" Target="../tags/tag749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0.xml" /><Relationship Id="rId3" Type="http://schemas.openxmlformats.org/officeDocument/2006/relationships/tags" Target="../tags/tag751.xml" /><Relationship Id="rId4" Type="http://schemas.openxmlformats.org/officeDocument/2006/relationships/tags" Target="../tags/tag752.xml" /><Relationship Id="rId5" Type="http://schemas.openxmlformats.org/officeDocument/2006/relationships/tags" Target="../tags/tag753.xml" /><Relationship Id="rId6" Type="http://schemas.openxmlformats.org/officeDocument/2006/relationships/tags" Target="../tags/tag754.xml" /><Relationship Id="rId7" Type="http://schemas.openxmlformats.org/officeDocument/2006/relationships/tags" Target="../tags/tag755.xml" /><Relationship Id="rId8" Type="http://schemas.openxmlformats.org/officeDocument/2006/relationships/tags" Target="../tags/tag756.xml" /><Relationship Id="rId9" Type="http://schemas.openxmlformats.org/officeDocument/2006/relationships/tags" Target="../tags/tag7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Relationship Id="rId5" Type="http://schemas.openxmlformats.org/officeDocument/2006/relationships/tags" Target="../tags/tag7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7.xml" /><Relationship Id="rId11" Type="http://schemas.openxmlformats.org/officeDocument/2006/relationships/tags" Target="../tags/tag778.xml" /><Relationship Id="rId12" Type="http://schemas.openxmlformats.org/officeDocument/2006/relationships/tags" Target="../tags/tag779.xml" /><Relationship Id="rId13" Type="http://schemas.openxmlformats.org/officeDocument/2006/relationships/tags" Target="../tags/tag780.xml" /><Relationship Id="rId14" Type="http://schemas.openxmlformats.org/officeDocument/2006/relationships/tags" Target="../tags/tag781.xml" /><Relationship Id="rId15" Type="http://schemas.openxmlformats.org/officeDocument/2006/relationships/tags" Target="../tags/tag782.xml" /><Relationship Id="rId16" Type="http://schemas.openxmlformats.org/officeDocument/2006/relationships/tags" Target="../tags/tag783.xml" /><Relationship Id="rId17" Type="http://schemas.openxmlformats.org/officeDocument/2006/relationships/tags" Target="../tags/tag784.xml" /><Relationship Id="rId18" Type="http://schemas.openxmlformats.org/officeDocument/2006/relationships/tags" Target="../tags/tag785.xml" /><Relationship Id="rId19" Type="http://schemas.openxmlformats.org/officeDocument/2006/relationships/tags" Target="../tags/tag786.xml" /><Relationship Id="rId2" Type="http://schemas.openxmlformats.org/officeDocument/2006/relationships/tags" Target="../tags/tag769.xml" /><Relationship Id="rId20" Type="http://schemas.openxmlformats.org/officeDocument/2006/relationships/tags" Target="../tags/tag787.xml" /><Relationship Id="rId21" Type="http://schemas.openxmlformats.org/officeDocument/2006/relationships/tags" Target="../tags/tag788.xml" /><Relationship Id="rId22" Type="http://schemas.openxmlformats.org/officeDocument/2006/relationships/tags" Target="../tags/tag789.xml" /><Relationship Id="rId23" Type="http://schemas.openxmlformats.org/officeDocument/2006/relationships/tags" Target="../tags/tag790.xml" /><Relationship Id="rId24" Type="http://schemas.openxmlformats.org/officeDocument/2006/relationships/tags" Target="../tags/tag791.xml" /><Relationship Id="rId25" Type="http://schemas.openxmlformats.org/officeDocument/2006/relationships/tags" Target="../tags/tag792.xml" /><Relationship Id="rId26" Type="http://schemas.openxmlformats.org/officeDocument/2006/relationships/tags" Target="../tags/tag793.xml" /><Relationship Id="rId27" Type="http://schemas.openxmlformats.org/officeDocument/2006/relationships/tags" Target="../tags/tag794.xml" /><Relationship Id="rId28" Type="http://schemas.openxmlformats.org/officeDocument/2006/relationships/tags" Target="../tags/tag795.xml" /><Relationship Id="rId29" Type="http://schemas.openxmlformats.org/officeDocument/2006/relationships/tags" Target="../tags/tag796.xml" /><Relationship Id="rId3" Type="http://schemas.openxmlformats.org/officeDocument/2006/relationships/tags" Target="../tags/tag770.xml" /><Relationship Id="rId30" Type="http://schemas.openxmlformats.org/officeDocument/2006/relationships/tags" Target="../tags/tag797.xml" /><Relationship Id="rId31" Type="http://schemas.openxmlformats.org/officeDocument/2006/relationships/tags" Target="../tags/tag798.xml" /><Relationship Id="rId32" Type="http://schemas.openxmlformats.org/officeDocument/2006/relationships/tags" Target="../tags/tag799.xml" /><Relationship Id="rId4" Type="http://schemas.openxmlformats.org/officeDocument/2006/relationships/tags" Target="../tags/tag771.xml" /><Relationship Id="rId5" Type="http://schemas.openxmlformats.org/officeDocument/2006/relationships/tags" Target="../tags/tag772.xml" /><Relationship Id="rId6" Type="http://schemas.openxmlformats.org/officeDocument/2006/relationships/tags" Target="../tags/tag773.xml" /><Relationship Id="rId7" Type="http://schemas.openxmlformats.org/officeDocument/2006/relationships/tags" Target="../tags/tag774.xml" /><Relationship Id="rId8" Type="http://schemas.openxmlformats.org/officeDocument/2006/relationships/tags" Target="../tags/tag775.xml" /><Relationship Id="rId9" Type="http://schemas.openxmlformats.org/officeDocument/2006/relationships/tags" Target="../tags/tag7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8.xml" /><Relationship Id="rId11" Type="http://schemas.openxmlformats.org/officeDocument/2006/relationships/tags" Target="../tags/tag809.xml" /><Relationship Id="rId12" Type="http://schemas.openxmlformats.org/officeDocument/2006/relationships/tags" Target="../tags/tag810.xml" /><Relationship Id="rId13" Type="http://schemas.openxmlformats.org/officeDocument/2006/relationships/tags" Target="../tags/tag811.xml" /><Relationship Id="rId2" Type="http://schemas.openxmlformats.org/officeDocument/2006/relationships/tags" Target="../tags/tag800.xml" /><Relationship Id="rId3" Type="http://schemas.openxmlformats.org/officeDocument/2006/relationships/tags" Target="../tags/tag801.xml" /><Relationship Id="rId4" Type="http://schemas.openxmlformats.org/officeDocument/2006/relationships/tags" Target="../tags/tag802.xml" /><Relationship Id="rId5" Type="http://schemas.openxmlformats.org/officeDocument/2006/relationships/tags" Target="../tags/tag803.xml" /><Relationship Id="rId6" Type="http://schemas.openxmlformats.org/officeDocument/2006/relationships/tags" Target="../tags/tag804.xml" /><Relationship Id="rId7" Type="http://schemas.openxmlformats.org/officeDocument/2006/relationships/tags" Target="../tags/tag805.xml" /><Relationship Id="rId8" Type="http://schemas.openxmlformats.org/officeDocument/2006/relationships/tags" Target="../tags/tag806.xml" /><Relationship Id="rId9" Type="http://schemas.openxmlformats.org/officeDocument/2006/relationships/tags" Target="../tags/tag8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2.xml" /><Relationship Id="rId3" Type="http://schemas.openxmlformats.org/officeDocument/2006/relationships/tags" Target="../tags/tag813.xml" /><Relationship Id="rId4" Type="http://schemas.openxmlformats.org/officeDocument/2006/relationships/tags" Target="../tags/tag8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3.xml" /><Relationship Id="rId11" Type="http://schemas.openxmlformats.org/officeDocument/2006/relationships/tags" Target="../tags/tag824.xml" /><Relationship Id="rId12" Type="http://schemas.openxmlformats.org/officeDocument/2006/relationships/tags" Target="../tags/tag825.xml" /><Relationship Id="rId13" Type="http://schemas.openxmlformats.org/officeDocument/2006/relationships/tags" Target="../tags/tag826.xml" /><Relationship Id="rId14" Type="http://schemas.openxmlformats.org/officeDocument/2006/relationships/tags" Target="../tags/tag827.xml" /><Relationship Id="rId15" Type="http://schemas.openxmlformats.org/officeDocument/2006/relationships/tags" Target="../tags/tag828.xml" /><Relationship Id="rId16" Type="http://schemas.openxmlformats.org/officeDocument/2006/relationships/tags" Target="../tags/tag829.xml" /><Relationship Id="rId17" Type="http://schemas.openxmlformats.org/officeDocument/2006/relationships/tags" Target="../tags/tag830.xml" /><Relationship Id="rId18" Type="http://schemas.openxmlformats.org/officeDocument/2006/relationships/tags" Target="../tags/tag831.xml" /><Relationship Id="rId19" Type="http://schemas.openxmlformats.org/officeDocument/2006/relationships/tags" Target="../tags/tag832.xml" /><Relationship Id="rId2" Type="http://schemas.openxmlformats.org/officeDocument/2006/relationships/tags" Target="../tags/tag815.xml" /><Relationship Id="rId20" Type="http://schemas.openxmlformats.org/officeDocument/2006/relationships/tags" Target="../tags/tag833.xml" /><Relationship Id="rId21" Type="http://schemas.openxmlformats.org/officeDocument/2006/relationships/tags" Target="../tags/tag834.xml" /><Relationship Id="rId22" Type="http://schemas.openxmlformats.org/officeDocument/2006/relationships/tags" Target="../tags/tag835.xml" /><Relationship Id="rId23" Type="http://schemas.openxmlformats.org/officeDocument/2006/relationships/tags" Target="../tags/tag836.xml" /><Relationship Id="rId24" Type="http://schemas.openxmlformats.org/officeDocument/2006/relationships/tags" Target="../tags/tag837.xml" /><Relationship Id="rId25" Type="http://schemas.openxmlformats.org/officeDocument/2006/relationships/tags" Target="../tags/tag838.xml" /><Relationship Id="rId26" Type="http://schemas.openxmlformats.org/officeDocument/2006/relationships/tags" Target="../tags/tag839.xml" /><Relationship Id="rId27" Type="http://schemas.openxmlformats.org/officeDocument/2006/relationships/tags" Target="../tags/tag840.xml" /><Relationship Id="rId28" Type="http://schemas.openxmlformats.org/officeDocument/2006/relationships/tags" Target="../tags/tag841.xml" /><Relationship Id="rId29" Type="http://schemas.openxmlformats.org/officeDocument/2006/relationships/tags" Target="../tags/tag842.xml" /><Relationship Id="rId3" Type="http://schemas.openxmlformats.org/officeDocument/2006/relationships/tags" Target="../tags/tag816.xml" /><Relationship Id="rId30" Type="http://schemas.openxmlformats.org/officeDocument/2006/relationships/tags" Target="../tags/tag843.xml" /><Relationship Id="rId4" Type="http://schemas.openxmlformats.org/officeDocument/2006/relationships/tags" Target="../tags/tag817.xml" /><Relationship Id="rId5" Type="http://schemas.openxmlformats.org/officeDocument/2006/relationships/tags" Target="../tags/tag818.xml" /><Relationship Id="rId6" Type="http://schemas.openxmlformats.org/officeDocument/2006/relationships/tags" Target="../tags/tag819.xml" /><Relationship Id="rId7" Type="http://schemas.openxmlformats.org/officeDocument/2006/relationships/tags" Target="../tags/tag820.xml" /><Relationship Id="rId8" Type="http://schemas.openxmlformats.org/officeDocument/2006/relationships/tags" Target="../tags/tag821.xml" /><Relationship Id="rId9" Type="http://schemas.openxmlformats.org/officeDocument/2006/relationships/tags" Target="../tags/tag8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104701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护理分级新标准解读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小无名,a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护理分级概述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护理分级新标准解读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护理分级实施策略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护理分级效果评估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护理分级未来展望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护理分级概述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护理分级定义</a:t>
            </a:r>
            <a:endParaRPr lang="zh-CN" altLang="en-US"/>
          </a:p>
        </p:txBody>
      </p:sp>
      <p:sp>
        <p:nvSpPr>
          <p:cNvPr id="10517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护理分级包括基础护理、专科护理、重症监护等不同等级。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护理分级是根据患者的病情、年龄、自理能力等因素，将患者分为不同等级的护理需求。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护理分级的目的是为了更好地满足患者的护理需求，提高护理质量和效率。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7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护理分级的实施需要护士具备相应的专业知识和技能。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护理分级目的</a:t>
            </a:r>
            <a:endParaRPr lang="zh-CN" altLang="en-US"/>
          </a:p>
        </p:txBody>
      </p:sp>
      <p:sp>
        <p:nvSpPr>
          <p:cNvPr id="10520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0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优化资源配置：根据患者病情和需求，合理分配护理资源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提高护理质量：通过分级护理，确保患者得到适当的护理服务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提高患者满意度：通过提供个性化的护理服务，提高患者满意度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0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降低医疗成本：通过分级护理，减少不必要的医疗支出，降低医疗成本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护理分级重要性</a:t>
            </a:r>
            <a:endParaRPr lang="zh-CN" altLang="en-US"/>
          </a:p>
        </p:txBody>
      </p:sp>
      <p:sp>
        <p:nvSpPr>
          <p:cNvPr id="105237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提高护理质量：通过分级护理，可以更好地满足患者的需求，提高护理质量。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优化资源配置：通过分级护理，可以更好地利用医疗资源，提高医疗效率。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保障患者安全：通过分级护理，可以更好地保障患者的安全，减少医疗事故的发生。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37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提高患者满意度：通过分级护理，可以更好地满足患者的需求，提高患者满意度。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66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护理分级新标准解读</a:t>
            </a:r>
            <a:endParaRPr lang="zh-CN" altLang="en-US"/>
          </a:p>
        </p:txBody>
      </p:sp>
      <p:sp>
        <p:nvSpPr>
          <p:cNvPr id="105266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0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护理分级新标准背景</a:t>
            </a:r>
            <a:endParaRPr lang="zh-CN" altLang="en-US"/>
          </a:p>
        </p:txBody>
      </p:sp>
      <p:sp>
        <p:nvSpPr>
          <p:cNvPr id="10534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背景：随着医疗技术的进步和医疗需求的增加，传统的护理分级标准已经不能满足现代医疗的需求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目的：为了更好地满足患者的需求，提高医疗服务质量，制定新的护理分级标准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制定过程：由卫生部、国家卫生计生委等机构组织专家进行研究和制定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实施时间：2018年1月1日开始实施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9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护理分级新标准内容</a:t>
            </a:r>
            <a:endParaRPr lang="zh-CN" altLang="en-US"/>
          </a:p>
        </p:txBody>
      </p:sp>
      <p:sp>
        <p:nvSpPr>
          <p:cNvPr id="105370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0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0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0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0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1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1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1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2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2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2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2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2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3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3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3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3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护理分级新标准包括：基础护理、专科护理、特殊护理等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3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护理分级新标准实施后，医院应加强培训，提高护理人员技能水平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0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护理分级新标准旨在提高护理质量，保障患者安全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2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基础护理包括：生活护理、健康教育、心理护理等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4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特殊护理包括：重症监护、新生儿护理、老年护理等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46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专科护理包括：内科护理、外科护理、妇产科护理等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护理分级新标准特点</a:t>
            </a:r>
            <a:endParaRPr lang="zh-CN" altLang="en-US"/>
          </a:p>
        </p:txBody>
      </p:sp>
      <p:sp>
        <p:nvSpPr>
          <p:cNvPr id="105403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3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3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4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404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04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405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灵活性：可根据患者病情和需求进行动态调整，具有灵活性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规范性：明确规定了各级护理的标准和要求，具有规范性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科学性：基于循证医学和临床实践，具有科学依据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405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实用性：适用于不同医疗机构和护理环境，具有广泛应用价值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43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护理分级实施策略</a:t>
            </a:r>
            <a:endParaRPr lang="zh-CN" altLang="en-US"/>
          </a:p>
        </p:txBody>
      </p:sp>
      <p:sp>
        <p:nvSpPr>
          <p:cNvPr id="10543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08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制定实施计划</a:t>
            </a:r>
            <a:endParaRPr lang="zh-CN" altLang="en-US"/>
          </a:p>
        </p:txBody>
      </p:sp>
      <p:sp>
        <p:nvSpPr>
          <p:cNvPr id="105508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8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8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9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9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09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9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09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10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10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10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510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10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11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511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11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11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11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51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确定护理分级标准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定期评估护理效果，调整护理方案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培训护理人员，提高护理技能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制定护理分级实施细则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https://d.book118.com/038011047012006023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8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护理分级新标准解读</vt:lpstr>
      <vt:lpstr>目录</vt:lpstr>
      <vt:lpstr>单击添加章节标题</vt:lpstr>
      <vt:lpstr>护理分级概述</vt:lpstr>
      <vt:lpstr>护理分级定义</vt:lpstr>
      <vt:lpstr>护理分级目的</vt:lpstr>
      <vt:lpstr>护理分级重要性</vt:lpstr>
      <vt:lpstr>护理分级新标准解读</vt:lpstr>
      <vt:lpstr>护理分级新标准背景</vt:lpstr>
      <vt:lpstr>护理分级新标准内容</vt:lpstr>
      <vt:lpstr>护理分级新标准特点</vt:lpstr>
      <vt:lpstr>护理分级实施策略</vt:lpstr>
      <vt:lpstr>制定实施计划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2024-08-29T10:52:58.479</cp:lastPrinted>
  <dcterms:created xsi:type="dcterms:W3CDTF">2024-08-29T02:52:58Z</dcterms:created>
  <dcterms:modified xsi:type="dcterms:W3CDTF">2024-08-29T02:53:01Z</dcterms:modified>
</cp:coreProperties>
</file>