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C16AA-EBCD-4209-A0F9-DF2F55C30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0B217-BDD9-4E79-912F-DCD09BD0A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F7B1B-AF5A-4422-9FC7-0D94DE691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0EEFA2-0549-443E-AD62-4DFA1E6F0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8592CF-04C1-4BDD-9092-1E1EC24D4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293B66-BCDF-400E-8D5F-401EBC8EA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1ADFE7-977E-4971-8A1D-6587B78BB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19060-7F8B-49FE-8749-9069D253D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BE7774-4016-4562-AF20-76AEC8C36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D7A1C-DB60-4A62-B3DB-672E7C698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1E9E3-6415-4C92-8722-323A87BE7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1111113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养老产品市场容量分析报告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市场供给分析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市场容量预测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市场策略建议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养老产品市场定义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养老产品市场是指为老年人提供各类产品和服务，满足其养老需求的市场。这些产品和服务包括但不限于老年用品、养老服务、健康保健品等。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随着全球人口老龄化的加速，养老产品市场需求不断增长，市场容量持续扩大。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养老产品市场发展历程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近年来，养老产品市场逐步进入成熟阶段，市场竞争加剧，企业开始注重品牌建设和服务质量。同时，新技术、新产品的涌现也为市场发展注入了新的活力。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成熟阶段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20世纪末至21世纪初，养老产品市场开始起步，主要集中在老年用品领域，如老年服装、辅助器具等。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起步阶段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进入21世纪后，随着老龄化程度的加深和养老观念的转变，养老产品市场逐步发展壮大，涉及领域不断拓宽，包括健康保健品、养老服务等。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全球养老产品市场规模持续扩大，据相关数据显示，到2025年，全球养老产品市场规模有望突破1万亿美元。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养老产品市场竞争激烈，众多企业纷纷涉足该领域。一些知名企业通过技术创新和品牌建设占据了较大的市场份额，而一些中小企业则通过差异化竞争和细分市场定位获得了一席之地。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老龄化程度的不断加深和消费观念的转变，养老产品市场需求仍将持续增长。同时，新技术、新模式的出现将为市场发展带来新的机遇和挑战。企业需要不断创新、提高服务质量，以满足消费者日益多样化的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养老产品市场现状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老年人口数量及结构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随着人口老龄化趋势加剧，老年人口数量持续增长，为养老产品市场提供了广阔的需求空间。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老年人口数量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目前，我国老年人口结构呈现高龄化、失能化等特点，对养老产品的需求更加多元化和个性化。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老年人口结构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养老地产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随着老龄化程度的加深，老年人对养老地产的需求也在增加，如养老院、老年公寓等。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老年人对医疗保健产品的需求较大，如保健品、医疗器械等。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老年人需要养老服务来满足生活照料、康复护理和精神慰藉等方面的需求。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养老产品消费需求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消费者购买行为分析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购买决策者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在养老产品市场中，老年人和其子女是主要的购买决策者，其购买行为受到家庭状况、经济条件等因素的影响。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购买渠道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老年人通常通过医疗保健机构、超市、药店等渠道购买养老产品，而养老服务则通过专业的养老服务机构或线上平台进行购买。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价格敏感度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老年人对养老产品的价格敏感度较高，更倾向于选择性价比高的产品和服务。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在养老产品市场中，品牌信誉和口碑对于消费者购买行为的影响较大，老年人更倾向于选择知名品牌和信誉良好的企业。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市场供给分析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养老产品种类丰富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目前市场上的养老产品种类繁多，包括养老住宅、养老服务、养老医疗等，能够满足不同老年人群体的需求。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供给量持续增长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随着老龄化程度的加深，养老产品的供给量也在持续增长，市场供应充足。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区域分布不均衡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养老产品的供给区域分布不均衡，一线城市和部分二线城市的养老产品供给相对较多，而三四线城市和部分农村地区供给相对较少。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养老产品供给现状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https://d.book118.com/038011111135006036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2024-09-16T10:51:45.191</cp:lastPrinted>
  <dcterms:created xsi:type="dcterms:W3CDTF">2024-09-16T02:51:45Z</dcterms:created>
  <dcterms:modified xsi:type="dcterms:W3CDTF">2024-09-16T02:51:47Z</dcterms:modified>
</cp:coreProperties>
</file>