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6D478-CA66-472B-8754-70C60C58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DB2DC-344B-4C38-A0B8-6EA6BBFA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68180-B375-4689-AB8C-1330BEF6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526F4-0E11-4F32-BECC-653908F4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6E5862-10B3-4371-BC5E-831331F7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6DB96-D0BC-4EB1-AA78-BF77D5E56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04DCC7-B31B-4D0D-AA4D-A314E2D3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1A1A3-300F-4DE1-8DE6-7FEDC561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9F20F-AA02-4807-B7B8-2927661AE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6CDCD-88A8-45F7-B6D9-5E3870113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DE634-4E4E-4202-9678-C724DEBF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1122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EPC总承包项目组织结构中的项目资源与协作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项目资源在EPC总承包项目中的应用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协作在EPC总承包项目中的实践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项目资源与协作的挑战与对策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项目资源是指在EPC总承包项目实施过程中所需的各种人力、物力、财力、技术、信息等要素的总称。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项目资源可分为内部资源和外部资源。内部资源主要包括企业自有的人力、物力、财力等；外部资源则包括从市场或其他组织获取的资源，如专业分包商、供应商等。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项目资源的定义与分类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保障项目顺利实施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充足且合适的项目资源是保障EPC总承包项目顺利实施的基础，对项目的进度、质量、成本等方面都有重要影响。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提升项目竞争力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优质的项目资源能够提升EPC总承包项目的整体竞争力，使企业在激烈的市场竞争中脱颖而出。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促进项目创新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多样化的项目资源有助于企业在EPC总承包项目实施过程中进行技术创新和管理创新，提升项目的附加值和企业的核心竞争力。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企业可以通过内部调配、市场采购、专业分包等方式获取项目所需的各种资源。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获取的各种项目资源进行有效整合，包括人力资源的优化配置、物力资源的共享利用、财力资源的合理分配等，以实现资源的最大化利用和项目的最佳效益。同时，企业还应建立动态的资源管理机制，根据项目实施的实际情况及时调整资源配置方案，确保项目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获取方式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项目资源的获取与整合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EPC总承包商作为唯一责任主体，对项目的设计、采购、施工全面负责，降低了业主的管理难度和风险。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单一责任主体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EPC总承包模式强调设计与施工的紧密结合，有利于实现设计优化和施工创新，提高项目整体效益。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设计与施工紧密结合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EPC总承包合同通常采用固定总价合同，有利于业主控制投资成本，降低投资风险。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固定总价合同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事业部型组织结构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EPC总承包商按照业务领域设立事业部，每个事业部负责一个或多个项目的设计、采购、施工等全过程管理。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EPC总承包商直接管理设计、采购、施工等职能部门，各部门在总承包商的领导下开展工作。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EPC总承包商设立项目管理部，负责项目的整体协调和管理，各职能部门在项目管理部的协调下开展工作。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EPC总承包项目组织结构的类型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EPC总承包项目组织结构的优缺点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强调整体最优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EPC总承包模式注重项目的整体效益，通过设计、采购、施工的紧密配合，实现项目整体最优。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降低业主风险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EPC总承包商作为唯一责任主体，对项目的质量、安全、进度等全面负责，降低了业主的管理难度和风险。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EPC总承包项目组织结构的优缺点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有利于成本控制：EPC总承包合同通常采用固定总价合同，有利于业主控制投资成本。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业主对项目控制力减弱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由于EPC总承包商对项目全面负责，业主对项目的设计、采购、施工等过程的控制力相对减弱。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可能存在利益冲突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在EPC总承包模式中，设计、采购、施工等环节可能存在利益冲突，需要总承包商进行有效的协调和管理。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对总承包商要求较高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EPC总承包模式要求总承包商具有强大的设计、采购、施工能力和丰富的项目管理经验。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EPC总承包项目组织结构的优缺点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项目资源在EPC总承包项目中的应用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人力资源在项目中的角色与职责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负责项目的整体规划、实施和控制，确保项目按照合同要求和时间表进行。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施工团队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负责项目的现场施工和管理，确保施工质量和安全，同时与其他团队成员紧密合作，确保项目进度顺利推进。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设计团队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负责项目的详细设计，与业主、承包商和供应商沟通协调，确保设计方案满足合同要求和行业标准。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采购团队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负责设备、材料的采购和供应链管理，确保采购物品的质量、成本和交货期符合项目要求。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https://d.book118.com/038011122135006036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2024-09-16T10:51:45.329</cp:lastPrinted>
  <dcterms:created xsi:type="dcterms:W3CDTF">2024-09-16T02:51:45Z</dcterms:created>
  <dcterms:modified xsi:type="dcterms:W3CDTF">2024-09-16T02:51:47Z</dcterms:modified>
</cp:coreProperties>
</file>