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B17F51-FAD5-494E-8F7D-8FE071EDD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FBDC6A-6032-43B3-96C7-6D5807780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156CEB-6B8B-440D-AF28-5DBB3EA13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C5F8A2-11AC-4584-9168-7A8F83B96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6777AD-E41A-43D8-BA83-15FD889AFB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EFBA04-EBF2-4A38-9654-BC257CD017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038B1-39EB-4BC4-8E3A-81610E5715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47032C-A4C1-4EEC-837D-AE4F1995D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2507DB-11DC-445E-8670-A8B801BA4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E8470-194A-4DFD-AF35-E138074CE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FC21E-0F5F-4FE7-B167-F718CE814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12056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2024-01-14</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合同法的合同成立后的合同保值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合同保值概述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合同成立后的履行与保值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合同法对合同保值的规定与保障</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合同保值实践中的案例分析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合同保值策略与方法探讨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合同保值的风险防范与应对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合同保值概述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合同保值定义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合同保值是指在合同成立后，为确保合同双方权益，采取一系列措施来减少或消除因市场变化、汇率波动等因素导致的合同价值损失的风险管理活动。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合同保值意义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合同保值对于维护合同双方的利益、促进合同的顺利履行以及保障市场交易的公平与稳定具有重要意义。通过合同保值，可以降低交易风险，提高合同履行的可靠性，进而促进市场交易的顺利进行。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合同保值的定义与意义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合同保值原则</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保值应遵循公平、合理、及时和有效的原则。公平原则要求合同保值措施应平等适用于合同双方，不得偏袒任何一方；合理原则要求采取的保值措施应与合同风险相匹配，不得过度或不足；及时原则要求合同保值措施应在合适的时间点进行，以避免或减少损失；有效原则要求合同保值措施应具有实际效果，能够达到预期的保值目标。</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合同保值目标</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保值的目标是确保合同双方权益不受市场变化等不利因素的影响，降低交易风险，促进合同的顺利履行。具体目标包括减少或消除因市场波动导致的合同价值损失、保持合同价值的相对稳定以及提高合同履行的可靠性等。为实现这些目标，可以采取多种保值措施，如价格调整机制、汇率风险管理、信用担保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合同保值的原则与目标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合同成立后的履行与保值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979" b="109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224" b="122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合同履行过程中的保值措施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严格遵守合同约定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合同双方应严格遵守合同条款，按照约定履行各自义务，确保合同目的的实现。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密切关注市场动态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合同双方应密切关注市场变化，及时调整经营策略，降低因市场波动带来的风险。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强化风险管理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合同双方应建立完善的风险管理机制，对合同履行过程中可能出现的风险进行识别、评估和控制，确保合同价值的稳定。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合同变更可能涉及合同主体、标的、数量、质量、价款等方面的变化，对合同保值产生影响。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合同变更的情形</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合同双方应对变更内容进行充分沟通和协商，评估变更对合同保值的影响程度。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评估变更影响</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根据变更评估结果，合同双方可协商调整保值措施，如调整价格、改变履行方式等，以维护合同价值。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协商调整保值措施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合同变更对保值的影响及应对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合同解除的情形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合同解除可能因不可抗力、违约等原因发生，对合同保值产生直接影响。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解除后的责任承担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合同解除后，双方应根据合同约定和法律规定，妥善处理解除后的责任承担问题。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保值措施的延续与调整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在合同解除后，双方可协商采取必要的保值措施，如继续履行、恢复原状、赔偿损失等，以维护各自利益。同时，根据解除原因和实际情况，双方可对原有保值措施进行调整或重新制定。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合同解除与保值的关系处理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合同法对合同保值的规定与保障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根据合同法的规定，当事人在订立合同时应当遵循公平原则确定各方的权利和义务，确保合同保值。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当事人在履行合同过程中应当遵循诚实信用原则，根据合同的性质、目的和交易习惯履行通知、协助、保密等义务，以维护合同价值。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合同法关于合同保值的原则性规定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诚实信用原则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合同保值原则</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67" r="17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当事人应当按照约定全面履行自己的义务，包括按照约定的标的、质量、数量、价款、履行期限、履行地点和方式等履行，以确保合同价值不受损失。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履行方式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当事人一方不履行合同义务或者履行合同义务不符合约定的，应当承担继续履行、采取补救措施或者赔偿损失等违约责任，以维护合同保值。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违约责任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合同法对合同履行中保值的具体规定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438" r="19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解除权行使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当事人协商一致，可以解除合同。合同解除后，尚未履行的，终止履行；已经履行的，根据履行情况和合同性质，当事人可以要求恢复原状、采取其他补救措施，并有权要求赔偿损失。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损害赔偿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合同解除后，因一方违约导致合同解除的，违约方应当赔偿对方因此所受到的损失，包括合同履行后可以获得的利益，以维护合同保值。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合同法对合同解除后保值的规定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https://d.book118.com/038012056015006032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2024-09-09T08:42:25.909</cp:lastPrinted>
  <dcterms:created xsi:type="dcterms:W3CDTF">2024-09-09T00:42:25Z</dcterms:created>
  <dcterms:modified xsi:type="dcterms:W3CDTF">2024-09-09T00:42:28Z</dcterms:modified>
</cp:coreProperties>
</file>