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5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26293-27D0-423E-B3BE-7A6C77A04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CC7B2-01D6-4871-82D2-CDF144712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073C0-10C9-4A24-A607-EFF3D8984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49D49-1BAC-4BFA-98CB-EDBD3FEB8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ABF98-D172-411A-A7E1-D2A9D589F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FF0EDA-4300-4BC2-8CDF-29F33D205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199140-2CCB-4975-8254-4828777BC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FB941-77E0-444C-9544-5EBA1E4CC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AB6DF-7BF5-4DC1-A923-07A7F981B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7486C-BB17-40BC-982D-FDFA834D4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D495C-85B7-45AD-BB4D-B08485EAB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342" r:id="rId2"/>
    <p:sldLayoutId id="2147489343" r:id="rId3"/>
    <p:sldLayoutId id="2147489344" r:id="rId4"/>
    <p:sldLayoutId id="2147489345" r:id="rId5"/>
    <p:sldLayoutId id="2147489346" r:id="rId6"/>
    <p:sldLayoutId id="2147489347" r:id="rId7"/>
    <p:sldLayoutId id="2147489348" r:id="rId8"/>
    <p:sldLayoutId id="2147489349" r:id="rId9"/>
    <p:sldLayoutId id="2147489350" r:id="rId10"/>
    <p:sldLayoutId id="214748935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1206205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辨别网络养生诈骗与选择可信赖保健品的方法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了解养生诈骗的常见手段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选择可信赖的保健品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提高警惕，不轻信广告宣传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增强自我保护意识，维护个人权益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了解养生诈骗的常见手段</a:t>
            </a:r>
            <a:endParaRPr lang="zh-CN" altLang="en-US"/>
          </a:p>
        </p:txBody>
      </p:sp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冒充专家或虚构专家身份</a:t>
            </a:r>
            <a:endParaRPr lang="zh-CN" altLang="en-US"/>
          </a:p>
        </p:txBody>
      </p:sp>
      <p:sp>
        <p:nvSpPr>
          <p:cNvPr id="104901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冒充专家或虚构专家身份，以获取信任和推销产品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通过免费讲座、义诊等方式，吸引老年人等易受骗群体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虚构神奇功效和特殊成分，骗取高额费用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利用虚假宣传和夸大宣传，欺骗消费者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虚假宣传和夸大效果</a:t>
            </a:r>
            <a:endParaRPr lang="zh-CN" altLang="en-US"/>
          </a:p>
        </p:txBody>
      </p:sp>
      <p:sp>
        <p:nvSpPr>
          <p:cNvPr id="10490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宣传效果不实：夸大产品功效，编造治愈案例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隐瞒信息：隐瞒产品副作用或使用风险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伪造资质：伪造专家认证或权威机构背书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虚构案例：捏造使用者反馈或编造成功案例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低价诱惑和免费赠送</a:t>
            </a:r>
            <a:endParaRPr lang="zh-CN" altLang="en-US"/>
          </a:p>
        </p:txBody>
      </p:sp>
      <p:sp>
        <p:nvSpPr>
          <p:cNvPr id="104915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917832" y="1290127"/>
            <a:ext cx="984694" cy="286357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44066" y="4481696"/>
            <a:ext cx="936089" cy="257110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4"/>
          <p:cNvSpPr/>
          <p:nvPr>
            <p:custDataLst>
              <p:tags r:id="rId4"/>
            </p:custDataLst>
          </p:nvPr>
        </p:nvSpPr>
        <p:spPr>
          <a:xfrm>
            <a:off x="3125699" y="2226227"/>
            <a:ext cx="2571100" cy="388011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5"/>
          <p:cNvSpPr/>
          <p:nvPr>
            <p:custDataLst>
              <p:tags r:id="rId5"/>
            </p:custDataLst>
          </p:nvPr>
        </p:nvSpPr>
        <p:spPr>
          <a:xfrm flipV="1">
            <a:off x="2978533" y="1490400"/>
            <a:ext cx="2863575" cy="137689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125699" y="3042675"/>
            <a:ext cx="2571100" cy="231652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低价诱惑：一些养生诈骗者会以低价销售保健品为诱饵，吸引消费者购买。</a:t>
            </a:r>
            <a:endParaRPr kumimoji="0" lang="zh-CN" altLang="en-US" sz="22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0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284080" y="1305484"/>
            <a:ext cx="984694" cy="286357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09034" y="4496412"/>
            <a:ext cx="936089" cy="257110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1"/>
          <p:cNvSpPr/>
          <p:nvPr>
            <p:custDataLst>
              <p:tags r:id="rId9"/>
            </p:custDataLst>
          </p:nvPr>
        </p:nvSpPr>
        <p:spPr>
          <a:xfrm>
            <a:off x="6491946" y="2240943"/>
            <a:ext cx="2571100" cy="388011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2"/>
          <p:cNvSpPr/>
          <p:nvPr>
            <p:custDataLst>
              <p:tags r:id="rId10"/>
            </p:custDataLst>
          </p:nvPr>
        </p:nvSpPr>
        <p:spPr>
          <a:xfrm flipV="1">
            <a:off x="6344781" y="1505756"/>
            <a:ext cx="2863575" cy="137689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1946" y="3042675"/>
            <a:ext cx="2571100" cy="231652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免费赠送：一些诈骗者会以免费赠送保健品为幌子，骗取消费者的个人信息或财产。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伪造证书和假冒伪劣产品</a:t>
            </a:r>
            <a:endParaRPr lang="zh-CN" altLang="en-US"/>
          </a:p>
        </p:txBody>
      </p:sp>
      <p:sp>
        <p:nvSpPr>
          <p:cNvPr id="1049204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73802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6" name="矩形 48"/>
          <p:cNvSpPr/>
          <p:nvPr>
            <p:custDataLst>
              <p:tags r:id="rId3"/>
            </p:custDataLst>
          </p:nvPr>
        </p:nvSpPr>
        <p:spPr>
          <a:xfrm>
            <a:off x="608400" y="2583916"/>
            <a:ext cx="259159" cy="2611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52"/>
          <p:cNvSpPr txBox="1"/>
          <p:nvPr>
            <p:custDataLst>
              <p:tags r:id="rId4"/>
            </p:custDataLst>
          </p:nvPr>
        </p:nvSpPr>
        <p:spPr>
          <a:xfrm>
            <a:off x="110720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伪造证书：一些不法商家通过伪造国家机关颁发的证书，来骗取消费者的信任，如伪造食品药品监管部门的认证证书等。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0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774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20"/>
          <p:cNvSpPr/>
          <p:nvPr>
            <p:custDataLst>
              <p:tags r:id="rId6"/>
            </p:custDataLst>
          </p:nvPr>
        </p:nvSpPr>
        <p:spPr>
          <a:xfrm>
            <a:off x="6348120" y="2583916"/>
            <a:ext cx="259159" cy="261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3"/>
          <p:cNvSpPr txBox="1"/>
          <p:nvPr>
            <p:custDataLst>
              <p:tags r:id="rId7"/>
            </p:custDataLst>
          </p:nvPr>
        </p:nvSpPr>
        <p:spPr>
          <a:xfrm>
            <a:off x="684692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假冒伪劣产品：一些不法商家通过生产假冒伪劣产品，来欺骗消费者，如假冒保健品、假冒医疗器械等。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选择可信赖的保健品</a:t>
            </a:r>
            <a:endParaRPr lang="zh-CN" altLang="en-US"/>
          </a:p>
        </p:txBody>
      </p:sp>
      <p:sp>
        <p:nvSpPr>
          <p:cNvPr id="104925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5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查看保健品的批准文号和注册证号</a:t>
            </a:r>
            <a:endParaRPr lang="zh-CN" altLang="en-US"/>
          </a:p>
        </p:txBody>
      </p:sp>
      <p:sp>
        <p:nvSpPr>
          <p:cNvPr id="104929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0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批准文号：是国家食品药品监督管理总局批准的唯一合法标识，可查验保健品的生产厂家和生产批号。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注册证号：是保健品注册证书的编号，可证明保健品经过了国家食品药品监督管理总局的审查，具备合法上市销售的资质。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注意事项：批准文号和注册证号必须清晰可见，且与保健品包装上的信息一致。消费者在购买保健品时，应仔细核对相关信息，以免购买到假冒伪劣产品。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权威渠道：建议消费者通过正规渠道购买保健品，如药店、超市等。同时，国家食品药品监督管理总局官网也提供了保健品查询功能，可查询保健品的合法性和有效性。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了解保健品的主要成分和功效</a:t>
            </a:r>
            <a:endParaRPr lang="zh-CN" altLang="en-US"/>
          </a:p>
        </p:txBody>
      </p:sp>
      <p:sp>
        <p:nvSpPr>
          <p:cNvPr id="10493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保健品的主要成分：维生素、矿物质、蛋白质等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了解保健品的成分和功效有助于消费者辨别真假保健品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选择可信赖的保健品时，应查看产品的成分和功效信息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保健品的主要功效：增强免疫力、改善睡眠、降低血压等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对比不同品牌和产品的价格及评价</a:t>
            </a:r>
            <a:endParaRPr lang="zh-CN" altLang="en-US"/>
          </a:p>
        </p:txBody>
      </p:sp>
      <p:sp>
        <p:nvSpPr>
          <p:cNvPr id="10494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对比不同品牌和产品的价格，选择性价比高的保健品。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查看产品的用户评价，了解产品的口碑和效果。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关注保健品的成分和功效，选择适合自己的产品。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注意产品的生产日期和保质期，确保购买到新鲜的产品。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https://d.book118.com/038012062057006030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辨别网络养生诈骗与选择可信赖保健品的方法</vt:lpstr>
      <vt:lpstr>目录</vt:lpstr>
      <vt:lpstr>添加章节标题</vt:lpstr>
      <vt:lpstr>了解养生诈骗的常见手段</vt:lpstr>
      <vt:lpstr>冒充专家或虚构专家身份</vt:lpstr>
      <vt:lpstr>虚假宣传和夸大效果</vt:lpstr>
      <vt:lpstr>低价诱惑和免费赠送</vt:lpstr>
      <vt:lpstr>伪造证书和假冒伪劣产品</vt:lpstr>
      <vt:lpstr>选择可信赖的保健品</vt:lpstr>
      <vt:lpstr>查看保健品的批准文号和注册证号</vt:lpstr>
      <vt:lpstr>了解保健品的主要成分和功效</vt:lpstr>
      <vt:lpstr>对比不同品牌和产品的价格及评价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2024-09-06T20:42:17.038</cp:lastPrinted>
  <dcterms:created xsi:type="dcterms:W3CDTF">2024-09-06T12:42:17Z</dcterms:created>
  <dcterms:modified xsi:type="dcterms:W3CDTF">2024-09-06T12:42:19Z</dcterms:modified>
</cp:coreProperties>
</file>