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6C5AE-9B8C-4840-8816-D04922072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63ADE-51A1-432F-9909-1D2382022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9A6FB-DDF6-4545-976A-F5FE70C77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DBD41-B1E2-4553-B84F-0A4326F2B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26A0A4-4991-4EC9-A85C-12B295D9C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A6BADC-D720-4B28-9481-6B97EA542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12D62D-4935-4406-A6BE-8A18B722A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5F3BF-A04A-48A0-95B6-D05CF9B99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419C3-0554-4AFC-8693-A263AA34D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6DA55-5661-487F-9794-96384281F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BEDCC-CB3E-425E-85A7-FFBCCBB20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120711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防汛救灾安全培训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防汛救灾安全培训概述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防汛救灾基础知识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防汛救灾安全技能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防汛救灾案例分析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防汛救灾宣传教育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防汛救灾安全培训概述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提高公众对防汛救灾的意识和能力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通过培训，使公众了解防汛救灾的基本知识和技能，提高在灾害发生时的应对能力，减少灾害造成的人员伤亡和财产损失。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促进社区自救和互救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培训能够增强社区居民之间的互助合作精神，提高自救和互救能力，有效应对自然灾害。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提升政府和相关部门应急处置能力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通过培训，加强政府和相关部门在防汛救灾工作中的协调和配合，提高应急处置能力。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99" r="326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使参与者掌握防汛救灾的基本知识和技能，提高应对自然灾害的能力和信心。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包括防汛救灾的基本知识、应急救援技能、灾害现场的自我保护措施等。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采用讲座、案例分析、模拟演练等多种形式，注重实践操作和互动交流。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根据不同地区的气候特点和防汛救灾需求，合理安排培训时间和周期，确保培训效果。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培训方法和时间安排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防汛救灾基础知识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洪水灾害通常由暴雨、融雪、水库溃坝、河湖泛滥等自然因素引起，也可能由于人类活动导致的水土流失和排水系统失效等原因引发。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洪水灾害的形成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洪水灾害具有突发性和不可预测性，可造成严重的财产损失和人员伤亡。此外，洪水灾害还可能引发一系列的次生灾害，如泥石流、水灾后疫情等。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洪水灾害的特点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洪水灾害的形成和特点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649" b="96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防汛救灾的基本原则和措施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防汛救灾应以预防为主，通过加强监测预警、完善排水系统、提高城市防洪标准等措施降低洪水灾害的风险。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及时响应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一旦发生洪水灾害，应及时启动应急响应，组织抢险救灾工作，最大程度地减少灾害损失。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综合治理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防汛救灾需要采取综合性的措施，包括加强河道治理、提高排水系统排水能力、加强应急救援队伍建设等。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应急响应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洪水灾害发生后，应立即启动应急响应，组织相关部门和人员进行抢险救灾工作。同时，应加强灾情监测和预警，及时掌握灾情变化。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救援流程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在抢险救灾过程中，应遵循救援流程，有序开展救援工作。救援人员应佩戴防护装备，采取安全措施，避免次生灾害造成更多的人员伤亡。同时，应积极组织灾后恢复工作，尽快恢复正常生产生活秩序。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防汛救灾的应急响应和救援流程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防汛救灾安全技能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https://d.book118.com/038012071114006034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2024-09-13T06:02:47.752</cp:lastPrinted>
  <dcterms:created xsi:type="dcterms:W3CDTF">2024-09-12T22:02:47Z</dcterms:created>
  <dcterms:modified xsi:type="dcterms:W3CDTF">2024-09-12T22:02:49Z</dcterms:modified>
</cp:coreProperties>
</file>