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17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D7DEC-8BB5-4F4C-9CBD-3287B1876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9B7CF-57A7-416F-BD6E-EB0EE9302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E1692-F4F3-4F15-878F-543924D8A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691FB-7184-4C80-A064-CF5499990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F729CB-1BB9-4695-9093-EFCAE38C4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5C460B-2D74-46F5-8B9A-AC494218F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CFBD47-CCAB-4E1B-BC16-B782BEB26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BC459-6A8F-43FE-96CA-42C7D276B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15C57-9AB9-4927-AB90-7F527A85F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C049E-9E2A-46D0-A944-C5438082A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4DBE8-1B7A-46F1-81DB-26AB2DEC0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160" r:id="rId2"/>
    <p:sldLayoutId id="2147496161" r:id="rId3"/>
    <p:sldLayoutId id="2147496162" r:id="rId4"/>
    <p:sldLayoutId id="2147496163" r:id="rId5"/>
    <p:sldLayoutId id="2147496164" r:id="rId6"/>
    <p:sldLayoutId id="2147496165" r:id="rId7"/>
    <p:sldLayoutId id="2147496166" r:id="rId8"/>
    <p:sldLayoutId id="2147496167" r:id="rId9"/>
    <p:sldLayoutId id="2147496168" r:id="rId10"/>
    <p:sldLayoutId id="214749616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12130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中班主题亲子活动实施教案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活动背景与目标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活动实施与指导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活动评价与反馈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活动内容与安排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活动准备与要求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https://d.book118.com/038012130063006026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中班主题亲子活动实施教案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2024-09-03T18:35:33.203</cp:lastPrinted>
  <dcterms:created xsi:type="dcterms:W3CDTF">2024-09-03T10:35:33Z</dcterms:created>
  <dcterms:modified xsi:type="dcterms:W3CDTF">2024-09-03T10:35:35Z</dcterms:modified>
</cp:coreProperties>
</file>