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AE602-D430-4CD3-B6DB-1284E9BB9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95D94-B20A-47CA-A229-2251E798E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F577D-E777-4760-B3F6-C45406FD5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B27C3-4229-4A6C-889C-83D7A3972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9F8449-1501-485D-9BC4-985123DE4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3CDD97-5231-4968-BAC4-EB1EA456C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578FCF-6B21-46CF-9E51-818CA000D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3BE84-0AD8-4A7B-9B5B-DA83B4F8D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CAD58-4F95-43CF-BAF6-CC62EE8BE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AFB2A0-DBDC-4DFB-82B5-B677D16F1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FC640-8D67-44E0-B8E2-7F9727C91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1302210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渔业与水产养殖技术创新对农村农业结构调整的引导作用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农村农业结构调整的现状与问题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渔业与水产养殖技术创新的核心内容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渔业与水产养殖技术创新对农村农业结构调整的引导路径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渔业与水产养殖技术创新在农村农业结构调整中的实践案例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渔业与水产养殖技术创新对农村农业结构调整的启示与展望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渔业与水产养殖技术创新背景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随着全球人口的增长和食物需求的提高，渔业与水产养殖技术创新成为满足人类蛋白质需求的重要途径。同时，农村农业结构调整也迫切需要新的增长点和发展动力。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渔业与水产养殖技术创新的意义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通过技术创新，可以提高渔业与水产养殖的产量和品质，降低生产成本，增加农民收入，促进农村经济发展。同时，技术创新还有助于保护生态环境，实现渔业与水产养殖的可持续发展。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渔业与水产养殖技术创新可以带动相关产业的发展，如饲料生产、水产品加工、物流运输等，从而促进农村经济的全面发展。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通过引进先进的养殖技术和设备，可以缩短养殖周期，提高单位面积的产量，降低生产成本，从而提高生产效率。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改善产品品质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技术创新可以改进养殖品种和饲料配方，提高水产品的品质和口感，满足消费者对高品质水产品的需求。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技术创新可以推动渔业与水产养殖向规模化、集约化、智能化方向发展，提高产业的整体竞争力和可持续发展能力。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渔业与水产养殖技术创新的重要性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农村农业结构调整的现状与问题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285" r="32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农村农业结构调整的背景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农业现代化需求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随着中国农业现代化的推进，传统农业向现代农业转型成为必然趋势，农村农业结构调整是实现这一转型的关键环节。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农产品供需变化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农产品市场需求日益多样化，而传统农业生产结构单一，难以满足市场需求，需要进行结构调整以适应市场变化。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生态环境压力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传统农业生产方式对环境造成较大压力，农村农业结构调整有助于推动农业绿色发展，减轻生态环境压力。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农业科技创新不足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农业科技水平相对落后，创新能力不足，制约了农业生产效率的提高和农业结构的优化。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农业生产结构单一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当前农村农业生产结构以粮食作物为主，经济作物、畜牧业、渔业等多元化发展不足。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农业产业链不完善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农业生产、加工、销售等环节衔接不紧密，缺乏有效的产业链整合。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当前农村农业结构存在的问题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渔业与水产养殖技术创新可以推动水产养殖业的发展，丰富农村农业生产结构，提高农业生产多元化水平。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丰富农业生产结构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通过技术创新，可以推动渔业与水产养殖产业链的完善，提高农业生产、加工、销售等环节的衔接效率。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完善农业产业链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渔业与水产养殖技术创新有助于提高农业科技水平，推动农业现代化进程，为农村农业结构调整提供科技支撑。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提高农业科技水平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渔业与水产养殖技术创新在农村农业结构调整中的作用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渔业与水产养殖技术创新的核心内容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养殖新品种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引进和选育生长快、抗病力强、适应性广的水产新品种，丰富养殖品种结构，提高市场竞争力。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养殖设施升级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改进和升级养殖设施，提高设施化、智能化水平，改善养殖环境，提高生产效率和产品质量。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高效养殖模式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推广高效、环保、可持续的养殖模式，如循环水养殖、工厂化养殖等，提高养殖效益和资源利用率。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养殖技术创新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新型饲料研发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研发高效、环保、安全的新型饲料，提高饲料利用率，减少养殖污染。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饲料添加剂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开发绿色、安全的饲料添加剂，促进水产动物生长，提高免疫力和产品品质。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精准饲喂技术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推广精准饲喂技术，根据水产动物生长阶段和营养需求，科学配制饲料，减少浪费和污染。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饲料技术创新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疫病监测预警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建立疫病监测预警系统，及时发现和控制疫病传播，保障水产养殖业健康发展。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生态防控技术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推广生态防控技术，利用生物制剂、中草药等绿色防控手段，减少化学药物使用，保障水产品质量安全。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研发和推广新型疫苗接种技术，提高水产动物免疫力，降低疫病发生率。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疫病防控技术创新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开发水产品深加工技术，如罐头、速冻、即食食品等，丰富产品种类，提高附加值和市场竞争力。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深加工技术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改进水产品保鲜保活技术，延长产品保质期和销售期，减少损耗和浪费。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保鲜保活技术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研究水产品加工副产物的综合利用途径，如提取蛋白质、脂肪等有用成分，生产饲料、肥料等，提高资源利用率和经济效益。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副产物综合利用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水产加工技术创新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https://d.book118.com/038013022102006033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2024-09-11T15:18:36.953</cp:lastPrinted>
  <dcterms:created xsi:type="dcterms:W3CDTF">2024-09-11T07:18:36Z</dcterms:created>
  <dcterms:modified xsi:type="dcterms:W3CDTF">2024-09-11T07:18:39Z</dcterms:modified>
</cp:coreProperties>
</file>