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79" r:id="rId10"/>
  </p:sldIdLst>
  <p:sldSz cx="12192000" cy="6858000"/>
  <p:notesSz cx="6858000" cy="9144000"/>
  <p:custDataLst>
    <p:tags r:id="rId1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tags" Target="tags/tag1.xml" /><Relationship Id="rId12" Type="http://schemas.openxmlformats.org/officeDocument/2006/relationships/presProps" Target="presProps.xml" /><Relationship Id="rId13" Type="http://schemas.openxmlformats.org/officeDocument/2006/relationships/viewProps" Target="viewProps.xml" /><Relationship Id="rId14" Type="http://schemas.openxmlformats.org/officeDocument/2006/relationships/theme" Target="theme/theme1.xml" /><Relationship Id="rId15"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48CA75-126E-4016-87EF-0321A536B9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62C9BC9-7001-46ED-B5A8-1752B9C9723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01D59B1-D2C8-4A37-9841-4FBDB4A91E0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E1F111A-B5AF-4001-964F-2C065585BB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AF591B8-4548-4064-8D31-361E1C8675B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705510C4-A3E5-4596-90A2-A170CAD965A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4AB3D037-894A-4722-AAEA-72B8CF88B6B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0ED8CB4-8FA8-4187-8460-EE1C2FAC8AE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823DA4E-EEFC-4FFE-9685-D5D6D56A0C3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C335A46-CC09-4AC7-8138-5D626E41EB9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26063E0-159B-4E8E-ACCF-A3C45B42E86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3801314302000603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971050" y="2172960"/>
            <a:ext cx="6249900" cy="197739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FFFFB3">
                    <a:alpha val="100000"/>
                  </a:srgbClr>
                </a:solidFill>
                <a:latin typeface="Microsoft Yahei"/>
                <a:ea typeface="Microsoft Yahei"/>
                <a:cs typeface="Microsoft Yahei"/>
              </a:rPr>
              <a:t>全球及中国制浆造纸用酶行业市场发展分析及前景趋势与投资发展研究报告(2023-2028版)</a:t>
            </a:r>
          </a:p>
        </p:txBody>
      </p:sp>
      <p:sp>
        <p:nvSpPr>
          <p:cNvPr id="6" name="AutoShape 6"/>
          <p:cNvSpPr/>
          <p:nvPr/>
        </p:nvSpPr>
        <p:spPr>
          <a:xfrm>
            <a:off x="9364826" y="329260"/>
            <a:ext cx="2473866" cy="508573"/>
          </a:xfrm>
          <a:prstGeom prst="rect">
            <a:avLst/>
          </a:prstGeom>
          <a:noFill/>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defRPr/>
            </a:pPr>
            <a:r>
              <a:rPr lang="en-US" sz="1200">
                <a:solidFill>
                  <a:srgbClr val="FFFFB3">
                    <a:alpha val="100000"/>
                  </a:srgbClr>
                </a:solidFill>
                <a:latin typeface="Microsoft Yahei"/>
                <a:ea typeface="Microsoft Yahei"/>
                <a:cs typeface="Microsoft Yahei"/>
              </a:rPr>
              <a:t>REPORTING</a:t>
            </a:r>
            <a:endParaRPr lang="en-US" sz="1100"/>
          </a:p>
        </p:txBody>
      </p:sp>
      <p:sp>
        <p:nvSpPr>
          <p:cNvPr id="7" name="AutoShape 7"/>
          <p:cNvSpPr/>
          <p:nvPr/>
        </p:nvSpPr>
        <p:spPr>
          <a:xfrm>
            <a:off x="4524375" y="1555068"/>
            <a:ext cx="3262273" cy="419156"/>
          </a:xfrm>
          <a:prstGeom prst="rect">
            <a:avLst/>
          </a:prstGeom>
          <a:noFill/>
        </p:spPr>
        <p:txBody>
          <a:bodyPr vert="horz" wrap="square" lIns="66008" tIns="33052" rIns="66008" bIns="33052"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425">
                <a:solidFill>
                  <a:srgbClr val="FFFFB3">
                    <a:alpha val="100000"/>
                  </a:srgbClr>
                </a:solidFill>
                <a:latin typeface="Microsoft Yahei"/>
                <a:ea typeface="Microsoft Yahei"/>
                <a:cs typeface="Microsoft Yahei"/>
              </a:rPr>
              <a:t>2023 WORK SUMMARY</a:t>
            </a: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2035790" y="2662128"/>
            <a:ext cx="2042564" cy="11772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700" b="1">
                <a:solidFill>
                  <a:schemeClr val="accent1">
                    <a:alpha val="100000"/>
                  </a:schemeClr>
                </a:solidFill>
                <a:latin typeface="Microsoft Yahei"/>
                <a:ea typeface="Microsoft Yahei"/>
                <a:cs typeface="Microsoft Yahei"/>
              </a:rPr>
              <a:t>目 录</a:t>
            </a:r>
          </a:p>
        </p:txBody>
      </p:sp>
      <p:sp>
        <p:nvSpPr>
          <p:cNvPr id="4" name="TextBox 4"/>
          <p:cNvSpPr txBox="1"/>
          <p:nvPr/>
        </p:nvSpPr>
        <p:spPr>
          <a:xfrm>
            <a:off x="2021882" y="3839418"/>
            <a:ext cx="2127531" cy="35645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375"/>
              </a:spcBef>
            </a:pPr>
            <a:r>
              <a:rPr lang="en-US" sz="1350" b="1">
                <a:solidFill>
                  <a:schemeClr val="accent1">
                    <a:alpha val="60000"/>
                  </a:schemeClr>
                </a:solidFill>
                <a:latin typeface="Microsoft Yahei"/>
                <a:ea typeface="Microsoft Yahei"/>
                <a:cs typeface="Microsoft Yahei"/>
              </a:rPr>
              <a:t>CATALOGUE</a:t>
            </a:r>
          </a:p>
        </p:txBody>
      </p:sp>
      <p:sp>
        <p:nvSpPr>
          <p:cNvPr id="5" name="TextBox 5"/>
          <p:cNvSpPr txBox="1"/>
          <p:nvPr/>
        </p:nvSpPr>
        <p:spPr>
          <a:xfrm>
            <a:off x="4918085" y="1406395"/>
            <a:ext cx="6621780" cy="44253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行业概述与发展背景</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全球市场现状及趋势分析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中国市场现状及趋势分析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产品种类、应用领域与需求分析</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生产技术、工艺流程与成本控制</a:t>
            </a:r>
          </a:p>
          <a:p>
            <a:pPr marL="203200" lvl="0" indent="-203200">
              <a:lnSpc>
                <a:spcPct val="140000"/>
              </a:lnSpc>
              <a:buFont typeface="Arial"/>
              <a:buChar char="•"/>
            </a:pPr>
            <a:r>
              <a:rPr lang="en-US" sz="2400" b="1">
                <a:solidFill>
                  <a:schemeClr val="accent1">
                    <a:alpha val="100000"/>
                  </a:schemeClr>
                </a:solidFill>
                <a:latin typeface="Microsoft Yahei"/>
                <a:ea typeface="Microsoft Yahei"/>
                <a:cs typeface="Microsoft Yahei"/>
              </a:rPr>
              <a:t>投资前景、风险挑战与机遇挖掘</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777998" y="1412932"/>
            <a:ext cx="1849755" cy="929640"/>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PART</a:t>
            </a:r>
          </a:p>
        </p:txBody>
      </p:sp>
      <p:sp>
        <p:nvSpPr>
          <p:cNvPr id="3" name="TextBox 3"/>
          <p:cNvSpPr txBox="1"/>
          <p:nvPr/>
        </p:nvSpPr>
        <p:spPr>
          <a:xfrm>
            <a:off x="6276714" y="1412932"/>
            <a:ext cx="2922600" cy="92964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0000"/>
              </a:lnSpc>
            </a:pPr>
            <a:r>
              <a:rPr lang="en-US" sz="3300" b="1">
                <a:solidFill>
                  <a:schemeClr val="accent1">
                    <a:alpha val="100000"/>
                  </a:schemeClr>
                </a:solidFill>
                <a:latin typeface="Microsoft Yahei"/>
                <a:ea typeface="Microsoft Yahei"/>
                <a:cs typeface="Microsoft Yahei"/>
              </a:rPr>
              <a:t>01</a:t>
            </a:r>
          </a:p>
        </p:txBody>
      </p:sp>
      <p:sp>
        <p:nvSpPr>
          <p:cNvPr id="4" name="TextBox 4"/>
          <p:cNvSpPr txBox="1"/>
          <p:nvPr/>
        </p:nvSpPr>
        <p:spPr>
          <a:xfrm>
            <a:off x="2808922" y="2995857"/>
            <a:ext cx="6574155" cy="1805940"/>
          </a:xfrm>
          <a:prstGeom prst="rect">
            <a:avLst/>
          </a:prstGeom>
        </p:spPr>
        <p:txBody>
          <a:bodyPr vert="horz" wrap="square" lIns="91440" tIns="45720" rIns="91440" bIns="4572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00" b="1">
                <a:solidFill>
                  <a:schemeClr val="accent1">
                    <a:alpha val="100000"/>
                  </a:schemeClr>
                </a:solidFill>
                <a:latin typeface="Microsoft Yahei"/>
                <a:ea typeface="Microsoft Yahei"/>
                <a:cs typeface="Microsoft Yahei"/>
              </a:rPr>
              <a:t>行业概述与发展背景</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制浆造纸用酶行业定义及分类</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制浆造纸用酶是指应用于制浆造纸工业中的酶制剂，能够加速纸张生产过程中的化学反应，提高纸张质量和生产效率。</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行业分类</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根据酶制剂的来源和作用机制，制浆造纸用酶可分为纤维素酶、半纤维素酶、木聚糖酶、漆酶等多个类别。</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制浆造纸用酶行业经历了从天然酶提取到基因工程酶制剂的发展历程，不断推动着制浆造纸工业的技术进步和产业升级。</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发展历程</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目前，全球制浆造纸用酶市场规模不断扩大，市场竞争日益激烈。同时，随着环保意识的提高和政策的推动，生物酶制剂在制浆造纸工业中的应用越来越广泛。</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现状概述</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行业发展历程及现状</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政策法规</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各国政府对于制浆造纸工业的环保要求不断提高，推动生物酶制剂的应用和发展。例如，中国政府出台的《造纸产业发展政策》明确提出鼓励使用生物酶制剂等环保技术。</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行业标准</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制浆造纸用酶行业标准不断完善，对于酶制剂的品质、安全性等方面提出更高要求，促进行业健康发展。</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政策法规环境分析</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随着生物技术的不断发展，基因工程、蛋白质工程等技术在制浆造纸用酶研发中的应用越来越广泛，为新酶制剂的开发提供了有力支持。</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技术应用</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新型酶制剂的不断涌现为制浆造纸工业带来了更多的可能性。例如，具有特殊功能的酶制剂能够针对性地解决制浆造纸过程中的难题，提高生产效率和产品质量。</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技术研发</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技术创新动态</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https://d.book118.com/038013143020006031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36</Paragraphs>
  <Slides>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8</vt:i4>
      </vt:variant>
    </vt:vector>
  </HeadingPairs>
  <TitlesOfParts>
    <vt:vector baseType="lpstr" size="1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2024-09-07T21:23:32.768</cp:lastPrinted>
  <dcterms:created xsi:type="dcterms:W3CDTF">2024-09-07T13:23:32Z</dcterms:created>
  <dcterms:modified xsi:type="dcterms:W3CDTF">2024-09-07T13:23:34Z</dcterms:modified>
</cp:coreProperties>
</file>